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35"/>
  </p:notesMasterIdLst>
  <p:handoutMasterIdLst>
    <p:handoutMasterId r:id="rId36"/>
  </p:handoutMasterIdLst>
  <p:sldIdLst>
    <p:sldId id="256" r:id="rId5"/>
    <p:sldId id="261" r:id="rId6"/>
    <p:sldId id="270" r:id="rId7"/>
    <p:sldId id="266" r:id="rId8"/>
    <p:sldId id="264" r:id="rId9"/>
    <p:sldId id="267" r:id="rId10"/>
    <p:sldId id="262" r:id="rId11"/>
    <p:sldId id="265" r:id="rId12"/>
    <p:sldId id="269" r:id="rId13"/>
    <p:sldId id="268" r:id="rId14"/>
    <p:sldId id="272" r:id="rId15"/>
    <p:sldId id="280" r:id="rId16"/>
    <p:sldId id="281" r:id="rId17"/>
    <p:sldId id="271" r:id="rId18"/>
    <p:sldId id="278" r:id="rId19"/>
    <p:sldId id="282" r:id="rId20"/>
    <p:sldId id="284" r:id="rId21"/>
    <p:sldId id="285" r:id="rId22"/>
    <p:sldId id="286" r:id="rId23"/>
    <p:sldId id="287" r:id="rId24"/>
    <p:sldId id="289" r:id="rId25"/>
    <p:sldId id="277" r:id="rId26"/>
    <p:sldId id="288" r:id="rId27"/>
    <p:sldId id="283" r:id="rId28"/>
    <p:sldId id="290" r:id="rId29"/>
    <p:sldId id="275" r:id="rId30"/>
    <p:sldId id="276" r:id="rId31"/>
    <p:sldId id="273" r:id="rId32"/>
    <p:sldId id="292" r:id="rId33"/>
    <p:sldId id="291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6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DF9C4A-6A87-4380-91E7-5254634514C3}" type="doc">
      <dgm:prSet loTypeId="urn:microsoft.com/office/officeart/2005/8/layout/hierarchy6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558F3B7-E706-47A0-870F-9413EE561213}">
      <dgm:prSet phldrT="[Text]" custT="1"/>
      <dgm:spPr/>
      <dgm:t>
        <a:bodyPr/>
        <a:lstStyle/>
        <a:p>
          <a:r>
            <a:rPr lang="en-US" sz="2800" dirty="0"/>
            <a:t>MH</a:t>
          </a:r>
        </a:p>
      </dgm:t>
    </dgm:pt>
    <dgm:pt modelId="{C13AB4C3-1503-4003-B7D1-6006AABB09C6}" type="parTrans" cxnId="{5CEB749C-14AF-4846-8CFB-4A1EF304FDAF}">
      <dgm:prSet/>
      <dgm:spPr/>
      <dgm:t>
        <a:bodyPr/>
        <a:lstStyle/>
        <a:p>
          <a:endParaRPr lang="en-US" sz="4000"/>
        </a:p>
      </dgm:t>
    </dgm:pt>
    <dgm:pt modelId="{0CB2D37A-3AD7-4499-9988-D62F87AD422D}" type="sibTrans" cxnId="{5CEB749C-14AF-4846-8CFB-4A1EF304FDAF}">
      <dgm:prSet/>
      <dgm:spPr/>
      <dgm:t>
        <a:bodyPr/>
        <a:lstStyle/>
        <a:p>
          <a:endParaRPr lang="en-US"/>
        </a:p>
      </dgm:t>
    </dgm:pt>
    <dgm:pt modelId="{F3E3FD0D-78CE-441F-B068-8227B3A2270D}">
      <dgm:prSet phldrT="[Text]" custT="1"/>
      <dgm:spPr/>
      <dgm:t>
        <a:bodyPr/>
        <a:lstStyle/>
        <a:p>
          <a:r>
            <a:rPr lang="es-MX" sz="2800" noProof="0" dirty="0"/>
            <a:t>Operación</a:t>
          </a:r>
          <a:r>
            <a:rPr lang="en-US" sz="2800" dirty="0"/>
            <a:t> </a:t>
          </a:r>
        </a:p>
      </dgm:t>
    </dgm:pt>
    <dgm:pt modelId="{EA9DFA36-C1E8-4AB5-810C-5A264BEFA925}" type="parTrans" cxnId="{1E4EF050-F9AB-4C69-964D-9A43B0ABA1B4}">
      <dgm:prSet/>
      <dgm:spPr/>
      <dgm:t>
        <a:bodyPr/>
        <a:lstStyle/>
        <a:p>
          <a:endParaRPr lang="en-US" sz="4000"/>
        </a:p>
      </dgm:t>
    </dgm:pt>
    <dgm:pt modelId="{D6502449-BC5A-43E3-AE3C-06B9194B8A8B}" type="sibTrans" cxnId="{1E4EF050-F9AB-4C69-964D-9A43B0ABA1B4}">
      <dgm:prSet/>
      <dgm:spPr/>
      <dgm:t>
        <a:bodyPr/>
        <a:lstStyle/>
        <a:p>
          <a:endParaRPr lang="en-US"/>
        </a:p>
      </dgm:t>
    </dgm:pt>
    <dgm:pt modelId="{FF4EC4B4-210B-47B8-A957-E05D31441D0C}">
      <dgm:prSet phldrT="[Text]" custT="1"/>
      <dgm:spPr/>
      <dgm:t>
        <a:bodyPr/>
        <a:lstStyle/>
        <a:p>
          <a:r>
            <a:rPr lang="es-MX" sz="2800" noProof="0" dirty="0"/>
            <a:t>Administración</a:t>
          </a:r>
        </a:p>
      </dgm:t>
    </dgm:pt>
    <dgm:pt modelId="{567C8517-799E-4BD1-A962-CFAC0E27139A}" type="parTrans" cxnId="{8BDDAFAB-9717-4CD2-A659-708A11C10AD0}">
      <dgm:prSet/>
      <dgm:spPr/>
      <dgm:t>
        <a:bodyPr/>
        <a:lstStyle/>
        <a:p>
          <a:endParaRPr lang="en-US" sz="4000"/>
        </a:p>
      </dgm:t>
    </dgm:pt>
    <dgm:pt modelId="{9B4067EA-D2DF-494A-8F5D-BB519D5581D8}" type="sibTrans" cxnId="{8BDDAFAB-9717-4CD2-A659-708A11C10AD0}">
      <dgm:prSet/>
      <dgm:spPr/>
      <dgm:t>
        <a:bodyPr/>
        <a:lstStyle/>
        <a:p>
          <a:endParaRPr lang="en-US"/>
        </a:p>
      </dgm:t>
    </dgm:pt>
    <dgm:pt modelId="{2360D92E-EE1A-48A1-8EB9-AA8BD1A170A7}">
      <dgm:prSet custT="1"/>
      <dgm:spPr/>
      <dgm:t>
        <a:bodyPr/>
        <a:lstStyle/>
        <a:p>
          <a:r>
            <a:rPr lang="en-US" sz="1600" dirty="0"/>
            <a:t>Restock</a:t>
          </a:r>
        </a:p>
      </dgm:t>
    </dgm:pt>
    <dgm:pt modelId="{27F10EF8-D50E-49EF-8D6B-165CCFB52618}" type="parTrans" cxnId="{A26ADD78-4697-49DC-A74A-082DDBE2EA4C}">
      <dgm:prSet/>
      <dgm:spPr/>
      <dgm:t>
        <a:bodyPr/>
        <a:lstStyle/>
        <a:p>
          <a:endParaRPr lang="en-US" sz="4000"/>
        </a:p>
      </dgm:t>
    </dgm:pt>
    <dgm:pt modelId="{B2E99F7A-8BB6-4CA9-BB04-3CABC15997D9}" type="sibTrans" cxnId="{A26ADD78-4697-49DC-A74A-082DDBE2EA4C}">
      <dgm:prSet/>
      <dgm:spPr/>
      <dgm:t>
        <a:bodyPr/>
        <a:lstStyle/>
        <a:p>
          <a:endParaRPr lang="en-US" sz="4000"/>
        </a:p>
      </dgm:t>
    </dgm:pt>
    <dgm:pt modelId="{4511709B-1445-44CD-8FA3-47053C920E7A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600" dirty="0"/>
            <a:t>Shelf </a:t>
          </a:r>
          <a:r>
            <a:rPr lang="en-US" sz="1600" dirty="0" err="1"/>
            <a:t>mant</a:t>
          </a:r>
          <a:endParaRPr lang="en-US" sz="1600" dirty="0"/>
        </a:p>
      </dgm:t>
    </dgm:pt>
    <dgm:pt modelId="{6DCCB5E1-0917-4918-B584-724EC4286691}" type="parTrans" cxnId="{15729A26-E89D-4905-A082-E62EB161A70A}">
      <dgm:prSet>
        <dgm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 sz="4000"/>
        </a:p>
      </dgm:t>
    </dgm:pt>
    <dgm:pt modelId="{E5BEF90F-FA2D-4B8E-B7F9-A46CB3DB1D95}" type="sibTrans" cxnId="{15729A26-E89D-4905-A082-E62EB161A70A}">
      <dgm:prSet/>
      <dgm:spPr/>
      <dgm:t>
        <a:bodyPr/>
        <a:lstStyle/>
        <a:p>
          <a:endParaRPr lang="en-US" sz="4000"/>
        </a:p>
      </dgm:t>
    </dgm:pt>
    <dgm:pt modelId="{D5D9ACB3-2F37-4B72-9C5C-4D76610E6BC6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600" dirty="0"/>
            <a:t>Labor intensive</a:t>
          </a:r>
        </a:p>
      </dgm:t>
    </dgm:pt>
    <dgm:pt modelId="{255897C5-7979-4FDB-836A-D6ACF274109A}" type="parTrans" cxnId="{E7155D62-72BD-414E-BAE2-CBEDB4040FE8}">
      <dgm:prSet>
        <dgm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 sz="4000"/>
        </a:p>
      </dgm:t>
    </dgm:pt>
    <dgm:pt modelId="{7058CC67-0055-4EED-A1BC-CEC3FC701088}" type="sibTrans" cxnId="{E7155D62-72BD-414E-BAE2-CBEDB4040FE8}">
      <dgm:prSet/>
      <dgm:spPr/>
      <dgm:t>
        <a:bodyPr/>
        <a:lstStyle/>
        <a:p>
          <a:endParaRPr lang="en-US" sz="4000"/>
        </a:p>
      </dgm:t>
    </dgm:pt>
    <dgm:pt modelId="{BFE70B72-6D1C-4504-9BDC-7D1BB3325CCC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600" dirty="0"/>
            <a:t>Empty </a:t>
          </a:r>
          <a:r>
            <a:rPr lang="en-US" sz="1600" dirty="0" err="1"/>
            <a:t>locs</a:t>
          </a:r>
          <a:endParaRPr lang="en-US" sz="1600" dirty="0"/>
        </a:p>
      </dgm:t>
    </dgm:pt>
    <dgm:pt modelId="{DD8A215B-7791-45C3-B7C1-2699691C0C06}" type="parTrans" cxnId="{A6944001-6E2C-4BD7-8118-62C0C4B875FA}">
      <dgm:prSet/>
      <dgm:spPr/>
      <dgm:t>
        <a:bodyPr/>
        <a:lstStyle/>
        <a:p>
          <a:endParaRPr lang="en-US" sz="4000"/>
        </a:p>
      </dgm:t>
    </dgm:pt>
    <dgm:pt modelId="{E8E3691E-4115-432A-903B-F38A89C7EE4D}" type="sibTrans" cxnId="{A6944001-6E2C-4BD7-8118-62C0C4B875FA}">
      <dgm:prSet/>
      <dgm:spPr/>
      <dgm:t>
        <a:bodyPr/>
        <a:lstStyle/>
        <a:p>
          <a:endParaRPr lang="en-US" sz="4000"/>
        </a:p>
      </dgm:t>
    </dgm:pt>
    <dgm:pt modelId="{BCFC488F-72B7-46BA-88B1-31E949B92F44}">
      <dgm:prSet custT="1"/>
      <dgm:spPr/>
      <dgm:t>
        <a:bodyPr/>
        <a:lstStyle/>
        <a:p>
          <a:r>
            <a:rPr lang="es-MX" sz="1600" noProof="0" dirty="0"/>
            <a:t>Subir</a:t>
          </a:r>
        </a:p>
      </dgm:t>
    </dgm:pt>
    <dgm:pt modelId="{7D13E1E1-7767-4372-93E3-4251A1262AE6}" type="parTrans" cxnId="{7C2180A5-51F6-4262-8A73-1A3BB19DD918}">
      <dgm:prSet/>
      <dgm:spPr/>
      <dgm:t>
        <a:bodyPr/>
        <a:lstStyle/>
        <a:p>
          <a:endParaRPr lang="en-US" sz="4000"/>
        </a:p>
      </dgm:t>
    </dgm:pt>
    <dgm:pt modelId="{FFFE0761-41F2-48E3-A3C1-A6255A5D0598}" type="sibTrans" cxnId="{7C2180A5-51F6-4262-8A73-1A3BB19DD918}">
      <dgm:prSet/>
      <dgm:spPr/>
      <dgm:t>
        <a:bodyPr/>
        <a:lstStyle/>
        <a:p>
          <a:endParaRPr lang="en-US" sz="4000"/>
        </a:p>
      </dgm:t>
    </dgm:pt>
    <dgm:pt modelId="{A88C95A1-3668-4781-B22C-BF1412208141}">
      <dgm:prSet custT="1"/>
      <dgm:spPr/>
      <dgm:t>
        <a:bodyPr/>
        <a:lstStyle/>
        <a:p>
          <a:r>
            <a:rPr lang="es-MX" sz="1600" noProof="0" dirty="0"/>
            <a:t>Espacios</a:t>
          </a:r>
        </a:p>
      </dgm:t>
    </dgm:pt>
    <dgm:pt modelId="{2AEB417C-FBEA-4BA6-8AC2-89B4A3600BEB}" type="parTrans" cxnId="{4C07D8CD-A594-4823-B305-EB8EFFC77382}">
      <dgm:prSet/>
      <dgm:spPr/>
      <dgm:t>
        <a:bodyPr/>
        <a:lstStyle/>
        <a:p>
          <a:endParaRPr lang="en-US" sz="4000"/>
        </a:p>
      </dgm:t>
    </dgm:pt>
    <dgm:pt modelId="{E7F794E3-FF69-4367-BEB3-DBC711405160}" type="sibTrans" cxnId="{4C07D8CD-A594-4823-B305-EB8EFFC77382}">
      <dgm:prSet/>
      <dgm:spPr/>
      <dgm:t>
        <a:bodyPr/>
        <a:lstStyle/>
        <a:p>
          <a:endParaRPr lang="en-US" sz="4000"/>
        </a:p>
      </dgm:t>
    </dgm:pt>
    <dgm:pt modelId="{B5A243F2-B424-4945-ADAF-9872A66E3FFD}">
      <dgm:prSet custT="1"/>
      <dgm:spPr/>
      <dgm:t>
        <a:bodyPr/>
        <a:lstStyle/>
        <a:p>
          <a:r>
            <a:rPr lang="es-MX" sz="1600" noProof="0" dirty="0"/>
            <a:t>Consolidar</a:t>
          </a:r>
        </a:p>
      </dgm:t>
    </dgm:pt>
    <dgm:pt modelId="{A7AB2664-5C47-4D07-89DD-03ABC38D3475}" type="parTrans" cxnId="{495335B3-BC31-40B5-A659-ABBEC7E02DA7}">
      <dgm:prSet/>
      <dgm:spPr/>
      <dgm:t>
        <a:bodyPr/>
        <a:lstStyle/>
        <a:p>
          <a:endParaRPr lang="en-US" sz="4000"/>
        </a:p>
      </dgm:t>
    </dgm:pt>
    <dgm:pt modelId="{538D7A81-8C9A-491F-A3DE-20913FA62815}" type="sibTrans" cxnId="{495335B3-BC31-40B5-A659-ABBEC7E02DA7}">
      <dgm:prSet/>
      <dgm:spPr/>
      <dgm:t>
        <a:bodyPr/>
        <a:lstStyle/>
        <a:p>
          <a:endParaRPr lang="en-US" sz="4000"/>
        </a:p>
      </dgm:t>
    </dgm:pt>
    <dgm:pt modelId="{B93EDDAB-DEEA-4196-B43D-748D36984A8F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s-MX" sz="1600" noProof="0" dirty="0" err="1"/>
            <a:t>Agin</a:t>
          </a:r>
          <a:r>
            <a:rPr lang="en-US" sz="1600" dirty="0"/>
            <a:t> report</a:t>
          </a:r>
        </a:p>
      </dgm:t>
    </dgm:pt>
    <dgm:pt modelId="{D711D334-4F3B-4406-B468-A600E069883D}" type="parTrans" cxnId="{A4B7A9AE-A760-4494-B431-F30DEF6877F4}">
      <dgm:prSet>
        <dgm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 sz="4000"/>
        </a:p>
      </dgm:t>
    </dgm:pt>
    <dgm:pt modelId="{B5FD8ACF-258E-45AB-828D-3051EB2B378D}" type="sibTrans" cxnId="{A4B7A9AE-A760-4494-B431-F30DEF6877F4}">
      <dgm:prSet/>
      <dgm:spPr/>
      <dgm:t>
        <a:bodyPr/>
        <a:lstStyle/>
        <a:p>
          <a:endParaRPr lang="en-US" sz="4000"/>
        </a:p>
      </dgm:t>
    </dgm:pt>
    <dgm:pt modelId="{9C07B18A-B8E9-4A06-AA8F-A57F17EC2A6D}" type="pres">
      <dgm:prSet presAssocID="{98DF9C4A-6A87-4380-91E7-5254634514C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9AC5E78-95FE-4320-B4D5-4AE139708137}" type="pres">
      <dgm:prSet presAssocID="{98DF9C4A-6A87-4380-91E7-5254634514C3}" presName="hierFlow" presStyleCnt="0"/>
      <dgm:spPr/>
    </dgm:pt>
    <dgm:pt modelId="{E94FDDCE-2586-42F1-A98A-8C3F7739A590}" type="pres">
      <dgm:prSet presAssocID="{98DF9C4A-6A87-4380-91E7-5254634514C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E094148-AAC1-4FB6-9F9A-BF2988F5467F}" type="pres">
      <dgm:prSet presAssocID="{2558F3B7-E706-47A0-870F-9413EE561213}" presName="Name14" presStyleCnt="0"/>
      <dgm:spPr/>
    </dgm:pt>
    <dgm:pt modelId="{E5CCF47E-34DE-4674-A1BB-65B1F6A77B33}" type="pres">
      <dgm:prSet presAssocID="{2558F3B7-E706-47A0-870F-9413EE561213}" presName="level1Shape" presStyleLbl="node0" presStyleIdx="0" presStyleCnt="1">
        <dgm:presLayoutVars>
          <dgm:chPref val="3"/>
        </dgm:presLayoutVars>
      </dgm:prSet>
      <dgm:spPr/>
    </dgm:pt>
    <dgm:pt modelId="{7E397044-EE5B-4E99-8F4F-624CBE8B6E79}" type="pres">
      <dgm:prSet presAssocID="{2558F3B7-E706-47A0-870F-9413EE561213}" presName="hierChild2" presStyleCnt="0"/>
      <dgm:spPr/>
    </dgm:pt>
    <dgm:pt modelId="{B8E03696-033D-4186-BE5B-2179C354CDB4}" type="pres">
      <dgm:prSet presAssocID="{EA9DFA36-C1E8-4AB5-810C-5A264BEFA925}" presName="Name19" presStyleLbl="parChTrans1D2" presStyleIdx="0" presStyleCnt="2"/>
      <dgm:spPr/>
    </dgm:pt>
    <dgm:pt modelId="{7FFEAEF7-A03B-4453-B8A1-90ABC4A25C2E}" type="pres">
      <dgm:prSet presAssocID="{F3E3FD0D-78CE-441F-B068-8227B3A2270D}" presName="Name21" presStyleCnt="0"/>
      <dgm:spPr/>
    </dgm:pt>
    <dgm:pt modelId="{BCC88FA9-D54D-46FF-8BAA-70631309244B}" type="pres">
      <dgm:prSet presAssocID="{F3E3FD0D-78CE-441F-B068-8227B3A2270D}" presName="level2Shape" presStyleLbl="node2" presStyleIdx="0" presStyleCnt="2" custScaleX="216260"/>
      <dgm:spPr/>
    </dgm:pt>
    <dgm:pt modelId="{40F210C6-32EC-4322-8D73-343FB35186E4}" type="pres">
      <dgm:prSet presAssocID="{F3E3FD0D-78CE-441F-B068-8227B3A2270D}" presName="hierChild3" presStyleCnt="0"/>
      <dgm:spPr/>
    </dgm:pt>
    <dgm:pt modelId="{6B9C62D0-A0F4-455E-90F0-4CBEEE9A92C0}" type="pres">
      <dgm:prSet presAssocID="{27F10EF8-D50E-49EF-8D6B-165CCFB52618}" presName="Name19" presStyleLbl="parChTrans1D3" presStyleIdx="0" presStyleCnt="8"/>
      <dgm:spPr/>
    </dgm:pt>
    <dgm:pt modelId="{83963C25-40CC-4B82-8A79-A87B76BF04BD}" type="pres">
      <dgm:prSet presAssocID="{2360D92E-EE1A-48A1-8EB9-AA8BD1A170A7}" presName="Name21" presStyleCnt="0"/>
      <dgm:spPr/>
    </dgm:pt>
    <dgm:pt modelId="{CFBDC37F-D84E-43B3-A2AA-B7852FFDC488}" type="pres">
      <dgm:prSet presAssocID="{2360D92E-EE1A-48A1-8EB9-AA8BD1A170A7}" presName="level2Shape" presStyleLbl="node3" presStyleIdx="0" presStyleCnt="8"/>
      <dgm:spPr/>
    </dgm:pt>
    <dgm:pt modelId="{93FB2E23-58FB-4654-9D07-0FB691A7DBC5}" type="pres">
      <dgm:prSet presAssocID="{2360D92E-EE1A-48A1-8EB9-AA8BD1A170A7}" presName="hierChild3" presStyleCnt="0"/>
      <dgm:spPr/>
    </dgm:pt>
    <dgm:pt modelId="{7F3E7AA4-5405-4DBD-9104-7E83E72C5486}" type="pres">
      <dgm:prSet presAssocID="{7D13E1E1-7767-4372-93E3-4251A1262AE6}" presName="Name19" presStyleLbl="parChTrans1D3" presStyleIdx="1" presStyleCnt="8"/>
      <dgm:spPr/>
    </dgm:pt>
    <dgm:pt modelId="{3F6CF2EF-436E-4646-9FE5-982EEF957204}" type="pres">
      <dgm:prSet presAssocID="{BCFC488F-72B7-46BA-88B1-31E949B92F44}" presName="Name21" presStyleCnt="0"/>
      <dgm:spPr/>
    </dgm:pt>
    <dgm:pt modelId="{2415D0C0-BA0C-48EE-BE8A-4F98E8573541}" type="pres">
      <dgm:prSet presAssocID="{BCFC488F-72B7-46BA-88B1-31E949B92F44}" presName="level2Shape" presStyleLbl="node3" presStyleIdx="1" presStyleCnt="8"/>
      <dgm:spPr/>
    </dgm:pt>
    <dgm:pt modelId="{5D76E934-18B8-4991-8E87-BE479CE9C088}" type="pres">
      <dgm:prSet presAssocID="{BCFC488F-72B7-46BA-88B1-31E949B92F44}" presName="hierChild3" presStyleCnt="0"/>
      <dgm:spPr/>
    </dgm:pt>
    <dgm:pt modelId="{EBBFE914-5E9B-4080-8E34-E99C6D45CEEC}" type="pres">
      <dgm:prSet presAssocID="{A7AB2664-5C47-4D07-89DD-03ABC38D3475}" presName="Name19" presStyleLbl="parChTrans1D3" presStyleIdx="2" presStyleCnt="8"/>
      <dgm:spPr/>
    </dgm:pt>
    <dgm:pt modelId="{AD479862-9A1B-458C-88D7-6982435DED4B}" type="pres">
      <dgm:prSet presAssocID="{B5A243F2-B424-4945-ADAF-9872A66E3FFD}" presName="Name21" presStyleCnt="0"/>
      <dgm:spPr/>
    </dgm:pt>
    <dgm:pt modelId="{572AABF9-DD77-4355-975A-CB977C6F953A}" type="pres">
      <dgm:prSet presAssocID="{B5A243F2-B424-4945-ADAF-9872A66E3FFD}" presName="level2Shape" presStyleLbl="node3" presStyleIdx="2" presStyleCnt="8"/>
      <dgm:spPr/>
    </dgm:pt>
    <dgm:pt modelId="{7335B6D4-B2E1-4AC3-96BD-B2CD803C50FC}" type="pres">
      <dgm:prSet presAssocID="{B5A243F2-B424-4945-ADAF-9872A66E3FFD}" presName="hierChild3" presStyleCnt="0"/>
      <dgm:spPr/>
    </dgm:pt>
    <dgm:pt modelId="{F1708D35-EB07-49DC-BA29-B4C5663941A9}" type="pres">
      <dgm:prSet presAssocID="{2AEB417C-FBEA-4BA6-8AC2-89B4A3600BEB}" presName="Name19" presStyleLbl="parChTrans1D3" presStyleIdx="3" presStyleCnt="8"/>
      <dgm:spPr/>
    </dgm:pt>
    <dgm:pt modelId="{531AD2BA-4DC3-4ED8-B271-95F2EAC7BD96}" type="pres">
      <dgm:prSet presAssocID="{A88C95A1-3668-4781-B22C-BF1412208141}" presName="Name21" presStyleCnt="0"/>
      <dgm:spPr/>
    </dgm:pt>
    <dgm:pt modelId="{8D1E86F1-5181-4B86-B894-0318A45FE935}" type="pres">
      <dgm:prSet presAssocID="{A88C95A1-3668-4781-B22C-BF1412208141}" presName="level2Shape" presStyleLbl="node3" presStyleIdx="3" presStyleCnt="8"/>
      <dgm:spPr/>
    </dgm:pt>
    <dgm:pt modelId="{E4DEBC28-DF1F-4ACB-81A8-C51E30AB301C}" type="pres">
      <dgm:prSet presAssocID="{A88C95A1-3668-4781-B22C-BF1412208141}" presName="hierChild3" presStyleCnt="0"/>
      <dgm:spPr/>
    </dgm:pt>
    <dgm:pt modelId="{7E4E8ED8-CE25-498F-B5FA-DCAED500D44F}" type="pres">
      <dgm:prSet presAssocID="{567C8517-799E-4BD1-A962-CFAC0E27139A}" presName="Name19" presStyleLbl="parChTrans1D2" presStyleIdx="1" presStyleCnt="2"/>
      <dgm:spPr/>
    </dgm:pt>
    <dgm:pt modelId="{6B51405D-7C80-48DA-A039-D3DFC6A8C4EE}" type="pres">
      <dgm:prSet presAssocID="{FF4EC4B4-210B-47B8-A957-E05D31441D0C}" presName="Name21" presStyleCnt="0"/>
      <dgm:spPr/>
    </dgm:pt>
    <dgm:pt modelId="{CA9F4891-C87F-49BB-B4BD-A0563BF6F0F1}" type="pres">
      <dgm:prSet presAssocID="{FF4EC4B4-210B-47B8-A957-E05D31441D0C}" presName="level2Shape" presStyleLbl="node2" presStyleIdx="1" presStyleCnt="2" custScaleX="258470"/>
      <dgm:spPr/>
    </dgm:pt>
    <dgm:pt modelId="{33E95EE5-3D58-434A-BA89-DEAE7D0576CA}" type="pres">
      <dgm:prSet presAssocID="{FF4EC4B4-210B-47B8-A957-E05D31441D0C}" presName="hierChild3" presStyleCnt="0"/>
      <dgm:spPr/>
    </dgm:pt>
    <dgm:pt modelId="{6F44CEA8-B590-4256-891C-35EE0EEB39E2}" type="pres">
      <dgm:prSet presAssocID="{6DCCB5E1-0917-4918-B584-724EC4286691}" presName="Name19" presStyleLbl="parChTrans1D3" presStyleIdx="4" presStyleCnt="8"/>
      <dgm:spPr/>
    </dgm:pt>
    <dgm:pt modelId="{AB2C009F-9203-4612-9BB8-FDF6494A0AB8}" type="pres">
      <dgm:prSet presAssocID="{4511709B-1445-44CD-8FA3-47053C920E7A}" presName="Name21" presStyleCnt="0"/>
      <dgm:spPr/>
    </dgm:pt>
    <dgm:pt modelId="{3022034A-89E2-448B-A6F9-38C8EE1EFC7A}" type="pres">
      <dgm:prSet presAssocID="{4511709B-1445-44CD-8FA3-47053C920E7A}" presName="level2Shape" presStyleLbl="node3" presStyleIdx="4" presStyleCnt="8"/>
      <dgm:spPr/>
    </dgm:pt>
    <dgm:pt modelId="{E841B124-2B0D-4B8A-B1C5-F531F08B0EC9}" type="pres">
      <dgm:prSet presAssocID="{4511709B-1445-44CD-8FA3-47053C920E7A}" presName="hierChild3" presStyleCnt="0"/>
      <dgm:spPr/>
    </dgm:pt>
    <dgm:pt modelId="{D0584CE9-02CF-45F6-A35B-0E942F28E8D8}" type="pres">
      <dgm:prSet presAssocID="{255897C5-7979-4FDB-836A-D6ACF274109A}" presName="Name19" presStyleLbl="parChTrans1D3" presStyleIdx="5" presStyleCnt="8"/>
      <dgm:spPr/>
    </dgm:pt>
    <dgm:pt modelId="{9CC2D2AC-980C-4254-AA2B-F2C2339FD4AA}" type="pres">
      <dgm:prSet presAssocID="{D5D9ACB3-2F37-4B72-9C5C-4D76610E6BC6}" presName="Name21" presStyleCnt="0"/>
      <dgm:spPr/>
    </dgm:pt>
    <dgm:pt modelId="{BC7858AA-5AB0-4E88-AC32-7D73F43B5DF6}" type="pres">
      <dgm:prSet presAssocID="{D5D9ACB3-2F37-4B72-9C5C-4D76610E6BC6}" presName="level2Shape" presStyleLbl="node3" presStyleIdx="5" presStyleCnt="8"/>
      <dgm:spPr/>
    </dgm:pt>
    <dgm:pt modelId="{B8A8226D-4D54-4640-A7B3-DD36466DFC1A}" type="pres">
      <dgm:prSet presAssocID="{D5D9ACB3-2F37-4B72-9C5C-4D76610E6BC6}" presName="hierChild3" presStyleCnt="0"/>
      <dgm:spPr/>
    </dgm:pt>
    <dgm:pt modelId="{5A5FA6A4-ACAC-4DE2-A3CC-58A9CE4B4B9B}" type="pres">
      <dgm:prSet presAssocID="{DD8A215B-7791-45C3-B7C1-2699691C0C06}" presName="Name19" presStyleLbl="parChTrans1D3" presStyleIdx="6" presStyleCnt="8"/>
      <dgm:spPr/>
    </dgm:pt>
    <dgm:pt modelId="{CC397A6F-B8E9-460B-A3C2-AD649AB3781F}" type="pres">
      <dgm:prSet presAssocID="{BFE70B72-6D1C-4504-9BDC-7D1BB3325CCC}" presName="Name21" presStyleCnt="0"/>
      <dgm:spPr/>
    </dgm:pt>
    <dgm:pt modelId="{432132BC-3F16-4756-848A-B72815E29837}" type="pres">
      <dgm:prSet presAssocID="{BFE70B72-6D1C-4504-9BDC-7D1BB3325CCC}" presName="level2Shape" presStyleLbl="node3" presStyleIdx="6" presStyleCnt="8"/>
      <dgm:spPr/>
    </dgm:pt>
    <dgm:pt modelId="{DE8F09CB-ACCD-4288-ADCA-2BAD1BE0DC30}" type="pres">
      <dgm:prSet presAssocID="{BFE70B72-6D1C-4504-9BDC-7D1BB3325CCC}" presName="hierChild3" presStyleCnt="0"/>
      <dgm:spPr/>
    </dgm:pt>
    <dgm:pt modelId="{CD12815D-9B0B-4624-BE18-28A6DA19E6AC}" type="pres">
      <dgm:prSet presAssocID="{D711D334-4F3B-4406-B468-A600E069883D}" presName="Name19" presStyleLbl="parChTrans1D3" presStyleIdx="7" presStyleCnt="8"/>
      <dgm:spPr/>
    </dgm:pt>
    <dgm:pt modelId="{1F25BA7D-9C08-4CC3-BFBE-C2F749E2DDA9}" type="pres">
      <dgm:prSet presAssocID="{B93EDDAB-DEEA-4196-B43D-748D36984A8F}" presName="Name21" presStyleCnt="0"/>
      <dgm:spPr/>
    </dgm:pt>
    <dgm:pt modelId="{56D6A5B0-ECE9-49AE-8626-93E2B2E2098A}" type="pres">
      <dgm:prSet presAssocID="{B93EDDAB-DEEA-4196-B43D-748D36984A8F}" presName="level2Shape" presStyleLbl="node3" presStyleIdx="7" presStyleCnt="8"/>
      <dgm:spPr/>
    </dgm:pt>
    <dgm:pt modelId="{FA62F555-B868-473E-8621-08006671F547}" type="pres">
      <dgm:prSet presAssocID="{B93EDDAB-DEEA-4196-B43D-748D36984A8F}" presName="hierChild3" presStyleCnt="0"/>
      <dgm:spPr/>
    </dgm:pt>
    <dgm:pt modelId="{EEB39D3C-423F-432D-A93E-BBAC62A50A14}" type="pres">
      <dgm:prSet presAssocID="{98DF9C4A-6A87-4380-91E7-5254634514C3}" presName="bgShapesFlow" presStyleCnt="0"/>
      <dgm:spPr/>
    </dgm:pt>
  </dgm:ptLst>
  <dgm:cxnLst>
    <dgm:cxn modelId="{A6944001-6E2C-4BD7-8118-62C0C4B875FA}" srcId="{FF4EC4B4-210B-47B8-A957-E05D31441D0C}" destId="{BFE70B72-6D1C-4504-9BDC-7D1BB3325CCC}" srcOrd="2" destOrd="0" parTransId="{DD8A215B-7791-45C3-B7C1-2699691C0C06}" sibTransId="{E8E3691E-4115-432A-903B-F38A89C7EE4D}"/>
    <dgm:cxn modelId="{CC2EED04-DCCA-4DC2-B63D-F03ECEA7171D}" type="presOf" srcId="{DD8A215B-7791-45C3-B7C1-2699691C0C06}" destId="{5A5FA6A4-ACAC-4DE2-A3CC-58A9CE4B4B9B}" srcOrd="0" destOrd="0" presId="urn:microsoft.com/office/officeart/2005/8/layout/hierarchy6"/>
    <dgm:cxn modelId="{31496E14-AC34-4514-ADDB-B19308FE1564}" type="presOf" srcId="{EA9DFA36-C1E8-4AB5-810C-5A264BEFA925}" destId="{B8E03696-033D-4186-BE5B-2179C354CDB4}" srcOrd="0" destOrd="0" presId="urn:microsoft.com/office/officeart/2005/8/layout/hierarchy6"/>
    <dgm:cxn modelId="{D0379724-860A-42E7-92E4-F37308230CB8}" type="presOf" srcId="{A88C95A1-3668-4781-B22C-BF1412208141}" destId="{8D1E86F1-5181-4B86-B894-0318A45FE935}" srcOrd="0" destOrd="0" presId="urn:microsoft.com/office/officeart/2005/8/layout/hierarchy6"/>
    <dgm:cxn modelId="{9C16FD24-9D90-466C-BB9C-F292AB010527}" type="presOf" srcId="{B93EDDAB-DEEA-4196-B43D-748D36984A8F}" destId="{56D6A5B0-ECE9-49AE-8626-93E2B2E2098A}" srcOrd="0" destOrd="0" presId="urn:microsoft.com/office/officeart/2005/8/layout/hierarchy6"/>
    <dgm:cxn modelId="{15729A26-E89D-4905-A082-E62EB161A70A}" srcId="{FF4EC4B4-210B-47B8-A957-E05D31441D0C}" destId="{4511709B-1445-44CD-8FA3-47053C920E7A}" srcOrd="0" destOrd="0" parTransId="{6DCCB5E1-0917-4918-B584-724EC4286691}" sibTransId="{E5BEF90F-FA2D-4B8E-B7F9-A46CB3DB1D95}"/>
    <dgm:cxn modelId="{D85B5932-CA83-4728-93FC-DB5DC92ED326}" type="presOf" srcId="{2558F3B7-E706-47A0-870F-9413EE561213}" destId="{E5CCF47E-34DE-4674-A1BB-65B1F6A77B33}" srcOrd="0" destOrd="0" presId="urn:microsoft.com/office/officeart/2005/8/layout/hierarchy6"/>
    <dgm:cxn modelId="{9990CC32-3BEE-4306-9D7F-E04BA4F9CAA5}" type="presOf" srcId="{2AEB417C-FBEA-4BA6-8AC2-89B4A3600BEB}" destId="{F1708D35-EB07-49DC-BA29-B4C5663941A9}" srcOrd="0" destOrd="0" presId="urn:microsoft.com/office/officeart/2005/8/layout/hierarchy6"/>
    <dgm:cxn modelId="{97A2E233-7AF5-47F0-BBCC-DF09C7AD169A}" type="presOf" srcId="{98DF9C4A-6A87-4380-91E7-5254634514C3}" destId="{9C07B18A-B8E9-4A06-AA8F-A57F17EC2A6D}" srcOrd="0" destOrd="0" presId="urn:microsoft.com/office/officeart/2005/8/layout/hierarchy6"/>
    <dgm:cxn modelId="{A242F43D-9FED-4F58-AF6F-4FA4016E3552}" type="presOf" srcId="{F3E3FD0D-78CE-441F-B068-8227B3A2270D}" destId="{BCC88FA9-D54D-46FF-8BAA-70631309244B}" srcOrd="0" destOrd="0" presId="urn:microsoft.com/office/officeart/2005/8/layout/hierarchy6"/>
    <dgm:cxn modelId="{F88C3F5D-D9E9-497F-ABF7-B461E8506328}" type="presOf" srcId="{BFE70B72-6D1C-4504-9BDC-7D1BB3325CCC}" destId="{432132BC-3F16-4756-848A-B72815E29837}" srcOrd="0" destOrd="0" presId="urn:microsoft.com/office/officeart/2005/8/layout/hierarchy6"/>
    <dgm:cxn modelId="{A5C2185F-AA84-4F77-B648-002129585E33}" type="presOf" srcId="{567C8517-799E-4BD1-A962-CFAC0E27139A}" destId="{7E4E8ED8-CE25-498F-B5FA-DCAED500D44F}" srcOrd="0" destOrd="0" presId="urn:microsoft.com/office/officeart/2005/8/layout/hierarchy6"/>
    <dgm:cxn modelId="{E7155D62-72BD-414E-BAE2-CBEDB4040FE8}" srcId="{FF4EC4B4-210B-47B8-A957-E05D31441D0C}" destId="{D5D9ACB3-2F37-4B72-9C5C-4D76610E6BC6}" srcOrd="1" destOrd="0" parTransId="{255897C5-7979-4FDB-836A-D6ACF274109A}" sibTransId="{7058CC67-0055-4EED-A1BC-CEC3FC701088}"/>
    <dgm:cxn modelId="{5EBB1A65-EB14-4A25-A1C4-A35EB822F374}" type="presOf" srcId="{D711D334-4F3B-4406-B468-A600E069883D}" destId="{CD12815D-9B0B-4624-BE18-28A6DA19E6AC}" srcOrd="0" destOrd="0" presId="urn:microsoft.com/office/officeart/2005/8/layout/hierarchy6"/>
    <dgm:cxn modelId="{729B926B-898E-42BF-9377-DFF59C23677D}" type="presOf" srcId="{4511709B-1445-44CD-8FA3-47053C920E7A}" destId="{3022034A-89E2-448B-A6F9-38C8EE1EFC7A}" srcOrd="0" destOrd="0" presId="urn:microsoft.com/office/officeart/2005/8/layout/hierarchy6"/>
    <dgm:cxn modelId="{A472E56B-C9C8-4E0B-A119-E9D3FF1D901C}" type="presOf" srcId="{6DCCB5E1-0917-4918-B584-724EC4286691}" destId="{6F44CEA8-B590-4256-891C-35EE0EEB39E2}" srcOrd="0" destOrd="0" presId="urn:microsoft.com/office/officeart/2005/8/layout/hierarchy6"/>
    <dgm:cxn modelId="{1E4EF050-F9AB-4C69-964D-9A43B0ABA1B4}" srcId="{2558F3B7-E706-47A0-870F-9413EE561213}" destId="{F3E3FD0D-78CE-441F-B068-8227B3A2270D}" srcOrd="0" destOrd="0" parTransId="{EA9DFA36-C1E8-4AB5-810C-5A264BEFA925}" sibTransId="{D6502449-BC5A-43E3-AE3C-06B9194B8A8B}"/>
    <dgm:cxn modelId="{A26ADD78-4697-49DC-A74A-082DDBE2EA4C}" srcId="{F3E3FD0D-78CE-441F-B068-8227B3A2270D}" destId="{2360D92E-EE1A-48A1-8EB9-AA8BD1A170A7}" srcOrd="0" destOrd="0" parTransId="{27F10EF8-D50E-49EF-8D6B-165CCFB52618}" sibTransId="{B2E99F7A-8BB6-4CA9-BB04-3CABC15997D9}"/>
    <dgm:cxn modelId="{9352B77D-BB23-46F7-AF7A-9D07FEAB1716}" type="presOf" srcId="{B5A243F2-B424-4945-ADAF-9872A66E3FFD}" destId="{572AABF9-DD77-4355-975A-CB977C6F953A}" srcOrd="0" destOrd="0" presId="urn:microsoft.com/office/officeart/2005/8/layout/hierarchy6"/>
    <dgm:cxn modelId="{5CEB749C-14AF-4846-8CFB-4A1EF304FDAF}" srcId="{98DF9C4A-6A87-4380-91E7-5254634514C3}" destId="{2558F3B7-E706-47A0-870F-9413EE561213}" srcOrd="0" destOrd="0" parTransId="{C13AB4C3-1503-4003-B7D1-6006AABB09C6}" sibTransId="{0CB2D37A-3AD7-4499-9988-D62F87AD422D}"/>
    <dgm:cxn modelId="{1CCD3FA2-ECC0-4F2D-BCA5-958368FD2E13}" type="presOf" srcId="{FF4EC4B4-210B-47B8-A957-E05D31441D0C}" destId="{CA9F4891-C87F-49BB-B4BD-A0563BF6F0F1}" srcOrd="0" destOrd="0" presId="urn:microsoft.com/office/officeart/2005/8/layout/hierarchy6"/>
    <dgm:cxn modelId="{7C2180A5-51F6-4262-8A73-1A3BB19DD918}" srcId="{F3E3FD0D-78CE-441F-B068-8227B3A2270D}" destId="{BCFC488F-72B7-46BA-88B1-31E949B92F44}" srcOrd="1" destOrd="0" parTransId="{7D13E1E1-7767-4372-93E3-4251A1262AE6}" sibTransId="{FFFE0761-41F2-48E3-A3C1-A6255A5D0598}"/>
    <dgm:cxn modelId="{8BDDAFAB-9717-4CD2-A659-708A11C10AD0}" srcId="{2558F3B7-E706-47A0-870F-9413EE561213}" destId="{FF4EC4B4-210B-47B8-A957-E05D31441D0C}" srcOrd="1" destOrd="0" parTransId="{567C8517-799E-4BD1-A962-CFAC0E27139A}" sibTransId="{9B4067EA-D2DF-494A-8F5D-BB519D5581D8}"/>
    <dgm:cxn modelId="{A4B7A9AE-A760-4494-B431-F30DEF6877F4}" srcId="{FF4EC4B4-210B-47B8-A957-E05D31441D0C}" destId="{B93EDDAB-DEEA-4196-B43D-748D36984A8F}" srcOrd="3" destOrd="0" parTransId="{D711D334-4F3B-4406-B468-A600E069883D}" sibTransId="{B5FD8ACF-258E-45AB-828D-3051EB2B378D}"/>
    <dgm:cxn modelId="{495335B3-BC31-40B5-A659-ABBEC7E02DA7}" srcId="{F3E3FD0D-78CE-441F-B068-8227B3A2270D}" destId="{B5A243F2-B424-4945-ADAF-9872A66E3FFD}" srcOrd="2" destOrd="0" parTransId="{A7AB2664-5C47-4D07-89DD-03ABC38D3475}" sibTransId="{538D7A81-8C9A-491F-A3DE-20913FA62815}"/>
    <dgm:cxn modelId="{629198B3-3343-4561-9C59-1A175B679BDC}" type="presOf" srcId="{BCFC488F-72B7-46BA-88B1-31E949B92F44}" destId="{2415D0C0-BA0C-48EE-BE8A-4F98E8573541}" srcOrd="0" destOrd="0" presId="urn:microsoft.com/office/officeart/2005/8/layout/hierarchy6"/>
    <dgm:cxn modelId="{79C968C3-798A-41FC-AEE6-6626963BF9F1}" type="presOf" srcId="{7D13E1E1-7767-4372-93E3-4251A1262AE6}" destId="{7F3E7AA4-5405-4DBD-9104-7E83E72C5486}" srcOrd="0" destOrd="0" presId="urn:microsoft.com/office/officeart/2005/8/layout/hierarchy6"/>
    <dgm:cxn modelId="{4C07D8CD-A594-4823-B305-EB8EFFC77382}" srcId="{F3E3FD0D-78CE-441F-B068-8227B3A2270D}" destId="{A88C95A1-3668-4781-B22C-BF1412208141}" srcOrd="3" destOrd="0" parTransId="{2AEB417C-FBEA-4BA6-8AC2-89B4A3600BEB}" sibTransId="{E7F794E3-FF69-4367-BEB3-DBC711405160}"/>
    <dgm:cxn modelId="{C0BEBAD0-39C1-47A7-AB62-0EB1301004B3}" type="presOf" srcId="{A7AB2664-5C47-4D07-89DD-03ABC38D3475}" destId="{EBBFE914-5E9B-4080-8E34-E99C6D45CEEC}" srcOrd="0" destOrd="0" presId="urn:microsoft.com/office/officeart/2005/8/layout/hierarchy6"/>
    <dgm:cxn modelId="{4A2EB7D8-2F5D-4135-BB44-3C35F87B7FE8}" type="presOf" srcId="{255897C5-7979-4FDB-836A-D6ACF274109A}" destId="{D0584CE9-02CF-45F6-A35B-0E942F28E8D8}" srcOrd="0" destOrd="0" presId="urn:microsoft.com/office/officeart/2005/8/layout/hierarchy6"/>
    <dgm:cxn modelId="{468648DC-3BBD-47BE-B8A4-434E85551D98}" type="presOf" srcId="{D5D9ACB3-2F37-4B72-9C5C-4D76610E6BC6}" destId="{BC7858AA-5AB0-4E88-AC32-7D73F43B5DF6}" srcOrd="0" destOrd="0" presId="urn:microsoft.com/office/officeart/2005/8/layout/hierarchy6"/>
    <dgm:cxn modelId="{4A2E32E5-BEFE-408C-B585-E8B19CFFFBD6}" type="presOf" srcId="{2360D92E-EE1A-48A1-8EB9-AA8BD1A170A7}" destId="{CFBDC37F-D84E-43B3-A2AA-B7852FFDC488}" srcOrd="0" destOrd="0" presId="urn:microsoft.com/office/officeart/2005/8/layout/hierarchy6"/>
    <dgm:cxn modelId="{AC737DE9-0092-4A50-94A9-31876B4B2958}" type="presOf" srcId="{27F10EF8-D50E-49EF-8D6B-165CCFB52618}" destId="{6B9C62D0-A0F4-455E-90F0-4CBEEE9A92C0}" srcOrd="0" destOrd="0" presId="urn:microsoft.com/office/officeart/2005/8/layout/hierarchy6"/>
    <dgm:cxn modelId="{31EFA276-B0C4-44FC-98C7-D482DD7C4CD3}" type="presParOf" srcId="{9C07B18A-B8E9-4A06-AA8F-A57F17EC2A6D}" destId="{69AC5E78-95FE-4320-B4D5-4AE139708137}" srcOrd="0" destOrd="0" presId="urn:microsoft.com/office/officeart/2005/8/layout/hierarchy6"/>
    <dgm:cxn modelId="{58C78256-A604-452D-9EE6-D15A7EB8EBEF}" type="presParOf" srcId="{69AC5E78-95FE-4320-B4D5-4AE139708137}" destId="{E94FDDCE-2586-42F1-A98A-8C3F7739A590}" srcOrd="0" destOrd="0" presId="urn:microsoft.com/office/officeart/2005/8/layout/hierarchy6"/>
    <dgm:cxn modelId="{F1801837-F4C4-42E0-9252-6C57F32166FE}" type="presParOf" srcId="{E94FDDCE-2586-42F1-A98A-8C3F7739A590}" destId="{7E094148-AAC1-4FB6-9F9A-BF2988F5467F}" srcOrd="0" destOrd="0" presId="urn:microsoft.com/office/officeart/2005/8/layout/hierarchy6"/>
    <dgm:cxn modelId="{0F9265EC-0565-4664-A369-E2735A727FBF}" type="presParOf" srcId="{7E094148-AAC1-4FB6-9F9A-BF2988F5467F}" destId="{E5CCF47E-34DE-4674-A1BB-65B1F6A77B33}" srcOrd="0" destOrd="0" presId="urn:microsoft.com/office/officeart/2005/8/layout/hierarchy6"/>
    <dgm:cxn modelId="{6F7FB8E8-2FED-4C20-88B6-52FF43BAD7B9}" type="presParOf" srcId="{7E094148-AAC1-4FB6-9F9A-BF2988F5467F}" destId="{7E397044-EE5B-4E99-8F4F-624CBE8B6E79}" srcOrd="1" destOrd="0" presId="urn:microsoft.com/office/officeart/2005/8/layout/hierarchy6"/>
    <dgm:cxn modelId="{3F84FBA9-0F8D-4C04-9E42-4FDCF200B98E}" type="presParOf" srcId="{7E397044-EE5B-4E99-8F4F-624CBE8B6E79}" destId="{B8E03696-033D-4186-BE5B-2179C354CDB4}" srcOrd="0" destOrd="0" presId="urn:microsoft.com/office/officeart/2005/8/layout/hierarchy6"/>
    <dgm:cxn modelId="{5E6D1FC3-EBB2-40B4-ABC3-273304606B67}" type="presParOf" srcId="{7E397044-EE5B-4E99-8F4F-624CBE8B6E79}" destId="{7FFEAEF7-A03B-4453-B8A1-90ABC4A25C2E}" srcOrd="1" destOrd="0" presId="urn:microsoft.com/office/officeart/2005/8/layout/hierarchy6"/>
    <dgm:cxn modelId="{2EC6B3C6-FB37-4392-937B-261099D9E90D}" type="presParOf" srcId="{7FFEAEF7-A03B-4453-B8A1-90ABC4A25C2E}" destId="{BCC88FA9-D54D-46FF-8BAA-70631309244B}" srcOrd="0" destOrd="0" presId="urn:microsoft.com/office/officeart/2005/8/layout/hierarchy6"/>
    <dgm:cxn modelId="{F621E238-3CD8-4AA2-8D7D-6D80A0F36E84}" type="presParOf" srcId="{7FFEAEF7-A03B-4453-B8A1-90ABC4A25C2E}" destId="{40F210C6-32EC-4322-8D73-343FB35186E4}" srcOrd="1" destOrd="0" presId="urn:microsoft.com/office/officeart/2005/8/layout/hierarchy6"/>
    <dgm:cxn modelId="{A1582DFD-AB6B-4416-9DA0-205F6C02C1B1}" type="presParOf" srcId="{40F210C6-32EC-4322-8D73-343FB35186E4}" destId="{6B9C62D0-A0F4-455E-90F0-4CBEEE9A92C0}" srcOrd="0" destOrd="0" presId="urn:microsoft.com/office/officeart/2005/8/layout/hierarchy6"/>
    <dgm:cxn modelId="{B76DA6F0-C711-4B8F-9924-B4E422F5A5D6}" type="presParOf" srcId="{40F210C6-32EC-4322-8D73-343FB35186E4}" destId="{83963C25-40CC-4B82-8A79-A87B76BF04BD}" srcOrd="1" destOrd="0" presId="urn:microsoft.com/office/officeart/2005/8/layout/hierarchy6"/>
    <dgm:cxn modelId="{CB89657C-3287-4F76-934D-854F3B121A20}" type="presParOf" srcId="{83963C25-40CC-4B82-8A79-A87B76BF04BD}" destId="{CFBDC37F-D84E-43B3-A2AA-B7852FFDC488}" srcOrd="0" destOrd="0" presId="urn:microsoft.com/office/officeart/2005/8/layout/hierarchy6"/>
    <dgm:cxn modelId="{4D714CB9-F794-44AD-AD95-B5EB1EC3995A}" type="presParOf" srcId="{83963C25-40CC-4B82-8A79-A87B76BF04BD}" destId="{93FB2E23-58FB-4654-9D07-0FB691A7DBC5}" srcOrd="1" destOrd="0" presId="urn:microsoft.com/office/officeart/2005/8/layout/hierarchy6"/>
    <dgm:cxn modelId="{CCCAAE14-0CF1-4F69-B88A-31A78346F4AB}" type="presParOf" srcId="{40F210C6-32EC-4322-8D73-343FB35186E4}" destId="{7F3E7AA4-5405-4DBD-9104-7E83E72C5486}" srcOrd="2" destOrd="0" presId="urn:microsoft.com/office/officeart/2005/8/layout/hierarchy6"/>
    <dgm:cxn modelId="{B5360685-230D-4591-AD86-5CD60B7D0B4C}" type="presParOf" srcId="{40F210C6-32EC-4322-8D73-343FB35186E4}" destId="{3F6CF2EF-436E-4646-9FE5-982EEF957204}" srcOrd="3" destOrd="0" presId="urn:microsoft.com/office/officeart/2005/8/layout/hierarchy6"/>
    <dgm:cxn modelId="{91CB3C9E-B2AB-4BA4-8A10-6F7C72DDA2CC}" type="presParOf" srcId="{3F6CF2EF-436E-4646-9FE5-982EEF957204}" destId="{2415D0C0-BA0C-48EE-BE8A-4F98E8573541}" srcOrd="0" destOrd="0" presId="urn:microsoft.com/office/officeart/2005/8/layout/hierarchy6"/>
    <dgm:cxn modelId="{C77BB6C0-AA02-40FB-8A0E-FC393BC2E536}" type="presParOf" srcId="{3F6CF2EF-436E-4646-9FE5-982EEF957204}" destId="{5D76E934-18B8-4991-8E87-BE479CE9C088}" srcOrd="1" destOrd="0" presId="urn:microsoft.com/office/officeart/2005/8/layout/hierarchy6"/>
    <dgm:cxn modelId="{9DD0A936-4FFB-4273-ABDB-E3FE6D0B2545}" type="presParOf" srcId="{40F210C6-32EC-4322-8D73-343FB35186E4}" destId="{EBBFE914-5E9B-4080-8E34-E99C6D45CEEC}" srcOrd="4" destOrd="0" presId="urn:microsoft.com/office/officeart/2005/8/layout/hierarchy6"/>
    <dgm:cxn modelId="{8CBF963A-E392-4146-BDC4-3FF31DFD40D9}" type="presParOf" srcId="{40F210C6-32EC-4322-8D73-343FB35186E4}" destId="{AD479862-9A1B-458C-88D7-6982435DED4B}" srcOrd="5" destOrd="0" presId="urn:microsoft.com/office/officeart/2005/8/layout/hierarchy6"/>
    <dgm:cxn modelId="{4636986E-E19C-467E-965E-2E9052AFF672}" type="presParOf" srcId="{AD479862-9A1B-458C-88D7-6982435DED4B}" destId="{572AABF9-DD77-4355-975A-CB977C6F953A}" srcOrd="0" destOrd="0" presId="urn:microsoft.com/office/officeart/2005/8/layout/hierarchy6"/>
    <dgm:cxn modelId="{757A8A94-EFC7-4379-A8FD-F153BA895D34}" type="presParOf" srcId="{AD479862-9A1B-458C-88D7-6982435DED4B}" destId="{7335B6D4-B2E1-4AC3-96BD-B2CD803C50FC}" srcOrd="1" destOrd="0" presId="urn:microsoft.com/office/officeart/2005/8/layout/hierarchy6"/>
    <dgm:cxn modelId="{F7C09AF7-A324-4D80-B7C9-E2438C08D1D3}" type="presParOf" srcId="{40F210C6-32EC-4322-8D73-343FB35186E4}" destId="{F1708D35-EB07-49DC-BA29-B4C5663941A9}" srcOrd="6" destOrd="0" presId="urn:microsoft.com/office/officeart/2005/8/layout/hierarchy6"/>
    <dgm:cxn modelId="{F78F4319-D267-4424-AAFA-1C7D122C9FD5}" type="presParOf" srcId="{40F210C6-32EC-4322-8D73-343FB35186E4}" destId="{531AD2BA-4DC3-4ED8-B271-95F2EAC7BD96}" srcOrd="7" destOrd="0" presId="urn:microsoft.com/office/officeart/2005/8/layout/hierarchy6"/>
    <dgm:cxn modelId="{1A6CA687-A8FC-4DD8-841D-3803E8D0E0C3}" type="presParOf" srcId="{531AD2BA-4DC3-4ED8-B271-95F2EAC7BD96}" destId="{8D1E86F1-5181-4B86-B894-0318A45FE935}" srcOrd="0" destOrd="0" presId="urn:microsoft.com/office/officeart/2005/8/layout/hierarchy6"/>
    <dgm:cxn modelId="{2709C3C2-9F1E-4D63-9B7C-153727327FFC}" type="presParOf" srcId="{531AD2BA-4DC3-4ED8-B271-95F2EAC7BD96}" destId="{E4DEBC28-DF1F-4ACB-81A8-C51E30AB301C}" srcOrd="1" destOrd="0" presId="urn:microsoft.com/office/officeart/2005/8/layout/hierarchy6"/>
    <dgm:cxn modelId="{278A8FFB-1229-4ACB-9248-0AE1A91868BD}" type="presParOf" srcId="{7E397044-EE5B-4E99-8F4F-624CBE8B6E79}" destId="{7E4E8ED8-CE25-498F-B5FA-DCAED500D44F}" srcOrd="2" destOrd="0" presId="urn:microsoft.com/office/officeart/2005/8/layout/hierarchy6"/>
    <dgm:cxn modelId="{7C3251C4-92C7-4F99-A9E0-2F73089CE4EE}" type="presParOf" srcId="{7E397044-EE5B-4E99-8F4F-624CBE8B6E79}" destId="{6B51405D-7C80-48DA-A039-D3DFC6A8C4EE}" srcOrd="3" destOrd="0" presId="urn:microsoft.com/office/officeart/2005/8/layout/hierarchy6"/>
    <dgm:cxn modelId="{D01B7B8A-1E08-4369-8434-88EEB6E0B09F}" type="presParOf" srcId="{6B51405D-7C80-48DA-A039-D3DFC6A8C4EE}" destId="{CA9F4891-C87F-49BB-B4BD-A0563BF6F0F1}" srcOrd="0" destOrd="0" presId="urn:microsoft.com/office/officeart/2005/8/layout/hierarchy6"/>
    <dgm:cxn modelId="{7E86B1CA-DF2F-489B-A9C6-7FBAAFA9573F}" type="presParOf" srcId="{6B51405D-7C80-48DA-A039-D3DFC6A8C4EE}" destId="{33E95EE5-3D58-434A-BA89-DEAE7D0576CA}" srcOrd="1" destOrd="0" presId="urn:microsoft.com/office/officeart/2005/8/layout/hierarchy6"/>
    <dgm:cxn modelId="{68DAB0C2-0B17-4C0D-98ED-F2993296F651}" type="presParOf" srcId="{33E95EE5-3D58-434A-BA89-DEAE7D0576CA}" destId="{6F44CEA8-B590-4256-891C-35EE0EEB39E2}" srcOrd="0" destOrd="0" presId="urn:microsoft.com/office/officeart/2005/8/layout/hierarchy6"/>
    <dgm:cxn modelId="{6E6F9CC3-AB3A-4044-B1FF-77CD5843EB14}" type="presParOf" srcId="{33E95EE5-3D58-434A-BA89-DEAE7D0576CA}" destId="{AB2C009F-9203-4612-9BB8-FDF6494A0AB8}" srcOrd="1" destOrd="0" presId="urn:microsoft.com/office/officeart/2005/8/layout/hierarchy6"/>
    <dgm:cxn modelId="{BE96FE48-7781-4016-AFB2-4492CC32F5C3}" type="presParOf" srcId="{AB2C009F-9203-4612-9BB8-FDF6494A0AB8}" destId="{3022034A-89E2-448B-A6F9-38C8EE1EFC7A}" srcOrd="0" destOrd="0" presId="urn:microsoft.com/office/officeart/2005/8/layout/hierarchy6"/>
    <dgm:cxn modelId="{40741D84-13DD-4C60-BC02-F53A534C912C}" type="presParOf" srcId="{AB2C009F-9203-4612-9BB8-FDF6494A0AB8}" destId="{E841B124-2B0D-4B8A-B1C5-F531F08B0EC9}" srcOrd="1" destOrd="0" presId="urn:microsoft.com/office/officeart/2005/8/layout/hierarchy6"/>
    <dgm:cxn modelId="{DD12E6D2-464B-417B-B88B-EB2743A47E05}" type="presParOf" srcId="{33E95EE5-3D58-434A-BA89-DEAE7D0576CA}" destId="{D0584CE9-02CF-45F6-A35B-0E942F28E8D8}" srcOrd="2" destOrd="0" presId="urn:microsoft.com/office/officeart/2005/8/layout/hierarchy6"/>
    <dgm:cxn modelId="{062208A7-4353-4DAB-82C5-290868A21F5D}" type="presParOf" srcId="{33E95EE5-3D58-434A-BA89-DEAE7D0576CA}" destId="{9CC2D2AC-980C-4254-AA2B-F2C2339FD4AA}" srcOrd="3" destOrd="0" presId="urn:microsoft.com/office/officeart/2005/8/layout/hierarchy6"/>
    <dgm:cxn modelId="{5E94618C-F90D-4AE4-9EE4-D23A9974A94A}" type="presParOf" srcId="{9CC2D2AC-980C-4254-AA2B-F2C2339FD4AA}" destId="{BC7858AA-5AB0-4E88-AC32-7D73F43B5DF6}" srcOrd="0" destOrd="0" presId="urn:microsoft.com/office/officeart/2005/8/layout/hierarchy6"/>
    <dgm:cxn modelId="{BAA2367A-4EA3-4E1B-96B1-917F6ACD00F7}" type="presParOf" srcId="{9CC2D2AC-980C-4254-AA2B-F2C2339FD4AA}" destId="{B8A8226D-4D54-4640-A7B3-DD36466DFC1A}" srcOrd="1" destOrd="0" presId="urn:microsoft.com/office/officeart/2005/8/layout/hierarchy6"/>
    <dgm:cxn modelId="{ECE1695F-14AC-4C85-BCE1-1E49A65FBFAF}" type="presParOf" srcId="{33E95EE5-3D58-434A-BA89-DEAE7D0576CA}" destId="{5A5FA6A4-ACAC-4DE2-A3CC-58A9CE4B4B9B}" srcOrd="4" destOrd="0" presId="urn:microsoft.com/office/officeart/2005/8/layout/hierarchy6"/>
    <dgm:cxn modelId="{DDC8274A-8D77-4C59-9BA6-01657453EC02}" type="presParOf" srcId="{33E95EE5-3D58-434A-BA89-DEAE7D0576CA}" destId="{CC397A6F-B8E9-460B-A3C2-AD649AB3781F}" srcOrd="5" destOrd="0" presId="urn:microsoft.com/office/officeart/2005/8/layout/hierarchy6"/>
    <dgm:cxn modelId="{D65E0EEB-FA83-421B-BB4E-7387107DA48F}" type="presParOf" srcId="{CC397A6F-B8E9-460B-A3C2-AD649AB3781F}" destId="{432132BC-3F16-4756-848A-B72815E29837}" srcOrd="0" destOrd="0" presId="urn:microsoft.com/office/officeart/2005/8/layout/hierarchy6"/>
    <dgm:cxn modelId="{51DBE223-1741-4A02-8CD8-6DBF8E2084BE}" type="presParOf" srcId="{CC397A6F-B8E9-460B-A3C2-AD649AB3781F}" destId="{DE8F09CB-ACCD-4288-ADCA-2BAD1BE0DC30}" srcOrd="1" destOrd="0" presId="urn:microsoft.com/office/officeart/2005/8/layout/hierarchy6"/>
    <dgm:cxn modelId="{8CE49337-C3E3-48C7-BDE4-7FCA88E4AA33}" type="presParOf" srcId="{33E95EE5-3D58-434A-BA89-DEAE7D0576CA}" destId="{CD12815D-9B0B-4624-BE18-28A6DA19E6AC}" srcOrd="6" destOrd="0" presId="urn:microsoft.com/office/officeart/2005/8/layout/hierarchy6"/>
    <dgm:cxn modelId="{64BA89C0-EA09-46B3-8F4E-828447339A9F}" type="presParOf" srcId="{33E95EE5-3D58-434A-BA89-DEAE7D0576CA}" destId="{1F25BA7D-9C08-4CC3-BFBE-C2F749E2DDA9}" srcOrd="7" destOrd="0" presId="urn:microsoft.com/office/officeart/2005/8/layout/hierarchy6"/>
    <dgm:cxn modelId="{5E9719EF-0B49-4346-9D3B-563B6D6DD655}" type="presParOf" srcId="{1F25BA7D-9C08-4CC3-BFBE-C2F749E2DDA9}" destId="{56D6A5B0-ECE9-49AE-8626-93E2B2E2098A}" srcOrd="0" destOrd="0" presId="urn:microsoft.com/office/officeart/2005/8/layout/hierarchy6"/>
    <dgm:cxn modelId="{CB19A1EF-8769-4E5C-A9EA-3F0F4ED615C0}" type="presParOf" srcId="{1F25BA7D-9C08-4CC3-BFBE-C2F749E2DDA9}" destId="{FA62F555-B868-473E-8621-08006671F547}" srcOrd="1" destOrd="0" presId="urn:microsoft.com/office/officeart/2005/8/layout/hierarchy6"/>
    <dgm:cxn modelId="{180292CE-2576-486D-BBEF-5C9EE7E42438}" type="presParOf" srcId="{9C07B18A-B8E9-4A06-AA8F-A57F17EC2A6D}" destId="{EEB39D3C-423F-432D-A93E-BBAC62A50A14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CCF47E-34DE-4674-A1BB-65B1F6A77B33}">
      <dsp:nvSpPr>
        <dsp:cNvPr id="0" name=""/>
        <dsp:cNvSpPr/>
      </dsp:nvSpPr>
      <dsp:spPr>
        <a:xfrm>
          <a:off x="5022757" y="690980"/>
          <a:ext cx="1078752" cy="7191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MH</a:t>
          </a:r>
        </a:p>
      </dsp:txBody>
      <dsp:txXfrm>
        <a:off x="5043821" y="712044"/>
        <a:ext cx="1036624" cy="677040"/>
      </dsp:txXfrm>
    </dsp:sp>
    <dsp:sp modelId="{B8E03696-033D-4186-BE5B-2179C354CDB4}">
      <dsp:nvSpPr>
        <dsp:cNvPr id="0" name=""/>
        <dsp:cNvSpPr/>
      </dsp:nvSpPr>
      <dsp:spPr>
        <a:xfrm>
          <a:off x="2643542" y="1410148"/>
          <a:ext cx="2918591" cy="287667"/>
        </a:xfrm>
        <a:custGeom>
          <a:avLst/>
          <a:gdLst/>
          <a:ahLst/>
          <a:cxnLst/>
          <a:rect l="0" t="0" r="0" b="0"/>
          <a:pathLst>
            <a:path>
              <a:moveTo>
                <a:pt x="2918591" y="0"/>
              </a:moveTo>
              <a:lnTo>
                <a:pt x="2918591" y="143833"/>
              </a:lnTo>
              <a:lnTo>
                <a:pt x="0" y="143833"/>
              </a:lnTo>
              <a:lnTo>
                <a:pt x="0" y="287667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C88FA9-D54D-46FF-8BAA-70631309244B}">
      <dsp:nvSpPr>
        <dsp:cNvPr id="0" name=""/>
        <dsp:cNvSpPr/>
      </dsp:nvSpPr>
      <dsp:spPr>
        <a:xfrm>
          <a:off x="1477087" y="1697815"/>
          <a:ext cx="2332910" cy="71916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noProof="0" dirty="0"/>
            <a:t>Operación</a:t>
          </a:r>
          <a:r>
            <a:rPr lang="en-US" sz="2800" kern="1200" dirty="0"/>
            <a:t> </a:t>
          </a:r>
        </a:p>
      </dsp:txBody>
      <dsp:txXfrm>
        <a:off x="1498151" y="1718879"/>
        <a:ext cx="2290782" cy="677040"/>
      </dsp:txXfrm>
    </dsp:sp>
    <dsp:sp modelId="{6B9C62D0-A0F4-455E-90F0-4CBEEE9A92C0}">
      <dsp:nvSpPr>
        <dsp:cNvPr id="0" name=""/>
        <dsp:cNvSpPr/>
      </dsp:nvSpPr>
      <dsp:spPr>
        <a:xfrm>
          <a:off x="539974" y="2416984"/>
          <a:ext cx="2103567" cy="287667"/>
        </a:xfrm>
        <a:custGeom>
          <a:avLst/>
          <a:gdLst/>
          <a:ahLst/>
          <a:cxnLst/>
          <a:rect l="0" t="0" r="0" b="0"/>
          <a:pathLst>
            <a:path>
              <a:moveTo>
                <a:pt x="2103567" y="0"/>
              </a:moveTo>
              <a:lnTo>
                <a:pt x="2103567" y="143833"/>
              </a:lnTo>
              <a:lnTo>
                <a:pt x="0" y="143833"/>
              </a:lnTo>
              <a:lnTo>
                <a:pt x="0" y="287667"/>
              </a:lnTo>
            </a:path>
          </a:pathLst>
        </a:custGeom>
        <a:noFill/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BDC37F-D84E-43B3-A2AA-B7852FFDC488}">
      <dsp:nvSpPr>
        <dsp:cNvPr id="0" name=""/>
        <dsp:cNvSpPr/>
      </dsp:nvSpPr>
      <dsp:spPr>
        <a:xfrm>
          <a:off x="598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Restock</a:t>
          </a:r>
        </a:p>
      </dsp:txBody>
      <dsp:txXfrm>
        <a:off x="21662" y="2725715"/>
        <a:ext cx="1036624" cy="677040"/>
      </dsp:txXfrm>
    </dsp:sp>
    <dsp:sp modelId="{7F3E7AA4-5405-4DBD-9104-7E83E72C5486}">
      <dsp:nvSpPr>
        <dsp:cNvPr id="0" name=""/>
        <dsp:cNvSpPr/>
      </dsp:nvSpPr>
      <dsp:spPr>
        <a:xfrm>
          <a:off x="1942352" y="2416984"/>
          <a:ext cx="701189" cy="287667"/>
        </a:xfrm>
        <a:custGeom>
          <a:avLst/>
          <a:gdLst/>
          <a:ahLst/>
          <a:cxnLst/>
          <a:rect l="0" t="0" r="0" b="0"/>
          <a:pathLst>
            <a:path>
              <a:moveTo>
                <a:pt x="701189" y="0"/>
              </a:moveTo>
              <a:lnTo>
                <a:pt x="701189" y="143833"/>
              </a:lnTo>
              <a:lnTo>
                <a:pt x="0" y="143833"/>
              </a:lnTo>
              <a:lnTo>
                <a:pt x="0" y="287667"/>
              </a:lnTo>
            </a:path>
          </a:pathLst>
        </a:custGeom>
        <a:noFill/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15D0C0-BA0C-48EE-BE8A-4F98E8573541}">
      <dsp:nvSpPr>
        <dsp:cNvPr id="0" name=""/>
        <dsp:cNvSpPr/>
      </dsp:nvSpPr>
      <dsp:spPr>
        <a:xfrm>
          <a:off x="1402976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noProof="0" dirty="0"/>
            <a:t>Subir</a:t>
          </a:r>
        </a:p>
      </dsp:txBody>
      <dsp:txXfrm>
        <a:off x="1424040" y="2725715"/>
        <a:ext cx="1036624" cy="677040"/>
      </dsp:txXfrm>
    </dsp:sp>
    <dsp:sp modelId="{EBBFE914-5E9B-4080-8E34-E99C6D45CEEC}">
      <dsp:nvSpPr>
        <dsp:cNvPr id="0" name=""/>
        <dsp:cNvSpPr/>
      </dsp:nvSpPr>
      <dsp:spPr>
        <a:xfrm>
          <a:off x="2643542" y="2416984"/>
          <a:ext cx="701189" cy="287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833"/>
              </a:lnTo>
              <a:lnTo>
                <a:pt x="701189" y="143833"/>
              </a:lnTo>
              <a:lnTo>
                <a:pt x="701189" y="287667"/>
              </a:lnTo>
            </a:path>
          </a:pathLst>
        </a:custGeom>
        <a:noFill/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2AABF9-DD77-4355-975A-CB977C6F953A}">
      <dsp:nvSpPr>
        <dsp:cNvPr id="0" name=""/>
        <dsp:cNvSpPr/>
      </dsp:nvSpPr>
      <dsp:spPr>
        <a:xfrm>
          <a:off x="2805354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noProof="0" dirty="0"/>
            <a:t>Consolidar</a:t>
          </a:r>
        </a:p>
      </dsp:txBody>
      <dsp:txXfrm>
        <a:off x="2826418" y="2725715"/>
        <a:ext cx="1036624" cy="677040"/>
      </dsp:txXfrm>
    </dsp:sp>
    <dsp:sp modelId="{F1708D35-EB07-49DC-BA29-B4C5663941A9}">
      <dsp:nvSpPr>
        <dsp:cNvPr id="0" name=""/>
        <dsp:cNvSpPr/>
      </dsp:nvSpPr>
      <dsp:spPr>
        <a:xfrm>
          <a:off x="2643542" y="2416984"/>
          <a:ext cx="2103567" cy="287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833"/>
              </a:lnTo>
              <a:lnTo>
                <a:pt x="2103567" y="143833"/>
              </a:lnTo>
              <a:lnTo>
                <a:pt x="2103567" y="287667"/>
              </a:lnTo>
            </a:path>
          </a:pathLst>
        </a:custGeom>
        <a:noFill/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1E86F1-5181-4B86-B894-0318A45FE935}">
      <dsp:nvSpPr>
        <dsp:cNvPr id="0" name=""/>
        <dsp:cNvSpPr/>
      </dsp:nvSpPr>
      <dsp:spPr>
        <a:xfrm>
          <a:off x="4207733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noProof="0" dirty="0"/>
            <a:t>Espacios</a:t>
          </a:r>
        </a:p>
      </dsp:txBody>
      <dsp:txXfrm>
        <a:off x="4228797" y="2725715"/>
        <a:ext cx="1036624" cy="677040"/>
      </dsp:txXfrm>
    </dsp:sp>
    <dsp:sp modelId="{7E4E8ED8-CE25-498F-B5FA-DCAED500D44F}">
      <dsp:nvSpPr>
        <dsp:cNvPr id="0" name=""/>
        <dsp:cNvSpPr/>
      </dsp:nvSpPr>
      <dsp:spPr>
        <a:xfrm>
          <a:off x="5562133" y="1410148"/>
          <a:ext cx="2690921" cy="287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833"/>
              </a:lnTo>
              <a:lnTo>
                <a:pt x="2690921" y="143833"/>
              </a:lnTo>
              <a:lnTo>
                <a:pt x="2690921" y="287667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9F4891-C87F-49BB-B4BD-A0563BF6F0F1}">
      <dsp:nvSpPr>
        <dsp:cNvPr id="0" name=""/>
        <dsp:cNvSpPr/>
      </dsp:nvSpPr>
      <dsp:spPr>
        <a:xfrm>
          <a:off x="6858929" y="1697815"/>
          <a:ext cx="2788251" cy="71916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noProof="0" dirty="0"/>
            <a:t>Administración</a:t>
          </a:r>
        </a:p>
      </dsp:txBody>
      <dsp:txXfrm>
        <a:off x="6879993" y="1718879"/>
        <a:ext cx="2746123" cy="677040"/>
      </dsp:txXfrm>
    </dsp:sp>
    <dsp:sp modelId="{6F44CEA8-B590-4256-891C-35EE0EEB39E2}">
      <dsp:nvSpPr>
        <dsp:cNvPr id="0" name=""/>
        <dsp:cNvSpPr/>
      </dsp:nvSpPr>
      <dsp:spPr>
        <a:xfrm>
          <a:off x="6149487" y="2416984"/>
          <a:ext cx="2103567" cy="287667"/>
        </a:xfrm>
        <a:custGeom>
          <a:avLst/>
          <a:gdLst/>
          <a:ahLst/>
          <a:cxnLst/>
          <a:rect l="0" t="0" r="0" b="0"/>
          <a:pathLst>
            <a:path>
              <a:moveTo>
                <a:pt x="2103567" y="0"/>
              </a:moveTo>
              <a:lnTo>
                <a:pt x="2103567" y="143833"/>
              </a:lnTo>
              <a:lnTo>
                <a:pt x="0" y="143833"/>
              </a:lnTo>
              <a:lnTo>
                <a:pt x="0" y="287667"/>
              </a:lnTo>
            </a:path>
          </a:pathLst>
        </a:custGeom>
        <a:noFill/>
        <a:ln w="12700" cap="rnd" cmpd="sng" algn="ctr">
          <a:solidFill>
            <a:schemeClr val="accent5">
              <a:lumMod val="90000"/>
            </a:schemeClr>
          </a:solidFill>
          <a:prstDash val="solid"/>
        </a:ln>
        <a:effectLst/>
      </dsp:spPr>
      <dsp:style>
        <a:lnRef idx="1">
          <a:schemeClr val="accent5"/>
        </a:lnRef>
        <a:fillRef idx="0">
          <a:schemeClr val="accent5"/>
        </a:fillRef>
        <a:effectRef idx="0">
          <a:schemeClr val="accent5"/>
        </a:effectRef>
        <a:fontRef idx="minor">
          <a:schemeClr val="tx1"/>
        </a:fontRef>
      </dsp:style>
    </dsp:sp>
    <dsp:sp modelId="{3022034A-89E2-448B-A6F9-38C8EE1EFC7A}">
      <dsp:nvSpPr>
        <dsp:cNvPr id="0" name=""/>
        <dsp:cNvSpPr/>
      </dsp:nvSpPr>
      <dsp:spPr>
        <a:xfrm>
          <a:off x="5610111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Shelf </a:t>
          </a:r>
          <a:r>
            <a:rPr lang="en-US" sz="1600" kern="1200" dirty="0" err="1"/>
            <a:t>mant</a:t>
          </a:r>
          <a:endParaRPr lang="en-US" sz="1600" kern="1200" dirty="0"/>
        </a:p>
      </dsp:txBody>
      <dsp:txXfrm>
        <a:off x="5631175" y="2725715"/>
        <a:ext cx="1036624" cy="677040"/>
      </dsp:txXfrm>
    </dsp:sp>
    <dsp:sp modelId="{D0584CE9-02CF-45F6-A35B-0E942F28E8D8}">
      <dsp:nvSpPr>
        <dsp:cNvPr id="0" name=""/>
        <dsp:cNvSpPr/>
      </dsp:nvSpPr>
      <dsp:spPr>
        <a:xfrm>
          <a:off x="7551865" y="2416984"/>
          <a:ext cx="701189" cy="287667"/>
        </a:xfrm>
        <a:custGeom>
          <a:avLst/>
          <a:gdLst/>
          <a:ahLst/>
          <a:cxnLst/>
          <a:rect l="0" t="0" r="0" b="0"/>
          <a:pathLst>
            <a:path>
              <a:moveTo>
                <a:pt x="701189" y="0"/>
              </a:moveTo>
              <a:lnTo>
                <a:pt x="701189" y="143833"/>
              </a:lnTo>
              <a:lnTo>
                <a:pt x="0" y="143833"/>
              </a:lnTo>
              <a:lnTo>
                <a:pt x="0" y="287667"/>
              </a:lnTo>
            </a:path>
          </a:pathLst>
        </a:custGeom>
        <a:noFill/>
        <a:ln w="12700" cap="rnd" cmpd="sng" algn="ctr">
          <a:solidFill>
            <a:schemeClr val="accent5">
              <a:lumMod val="90000"/>
            </a:schemeClr>
          </a:solidFill>
          <a:prstDash val="solid"/>
        </a:ln>
        <a:effectLst/>
      </dsp:spPr>
      <dsp:style>
        <a:lnRef idx="1">
          <a:schemeClr val="accent5"/>
        </a:lnRef>
        <a:fillRef idx="0">
          <a:schemeClr val="accent5"/>
        </a:fillRef>
        <a:effectRef idx="0">
          <a:schemeClr val="accent5"/>
        </a:effectRef>
        <a:fontRef idx="minor">
          <a:schemeClr val="tx1"/>
        </a:fontRef>
      </dsp:style>
    </dsp:sp>
    <dsp:sp modelId="{BC7858AA-5AB0-4E88-AC32-7D73F43B5DF6}">
      <dsp:nvSpPr>
        <dsp:cNvPr id="0" name=""/>
        <dsp:cNvSpPr/>
      </dsp:nvSpPr>
      <dsp:spPr>
        <a:xfrm>
          <a:off x="7012489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Labor intensive</a:t>
          </a:r>
        </a:p>
      </dsp:txBody>
      <dsp:txXfrm>
        <a:off x="7033553" y="2725715"/>
        <a:ext cx="1036624" cy="677040"/>
      </dsp:txXfrm>
    </dsp:sp>
    <dsp:sp modelId="{5A5FA6A4-ACAC-4DE2-A3CC-58A9CE4B4B9B}">
      <dsp:nvSpPr>
        <dsp:cNvPr id="0" name=""/>
        <dsp:cNvSpPr/>
      </dsp:nvSpPr>
      <dsp:spPr>
        <a:xfrm>
          <a:off x="8253054" y="2416984"/>
          <a:ext cx="701189" cy="287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833"/>
              </a:lnTo>
              <a:lnTo>
                <a:pt x="701189" y="143833"/>
              </a:lnTo>
              <a:lnTo>
                <a:pt x="701189" y="287667"/>
              </a:lnTo>
            </a:path>
          </a:pathLst>
        </a:custGeom>
        <a:noFill/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2132BC-3F16-4756-848A-B72815E29837}">
      <dsp:nvSpPr>
        <dsp:cNvPr id="0" name=""/>
        <dsp:cNvSpPr/>
      </dsp:nvSpPr>
      <dsp:spPr>
        <a:xfrm>
          <a:off x="8414867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Empty </a:t>
          </a:r>
          <a:r>
            <a:rPr lang="en-US" sz="1600" kern="1200" dirty="0" err="1"/>
            <a:t>locs</a:t>
          </a:r>
          <a:endParaRPr lang="en-US" sz="1600" kern="1200" dirty="0"/>
        </a:p>
      </dsp:txBody>
      <dsp:txXfrm>
        <a:off x="8435931" y="2725715"/>
        <a:ext cx="1036624" cy="677040"/>
      </dsp:txXfrm>
    </dsp:sp>
    <dsp:sp modelId="{CD12815D-9B0B-4624-BE18-28A6DA19E6AC}">
      <dsp:nvSpPr>
        <dsp:cNvPr id="0" name=""/>
        <dsp:cNvSpPr/>
      </dsp:nvSpPr>
      <dsp:spPr>
        <a:xfrm>
          <a:off x="8253054" y="2416984"/>
          <a:ext cx="2103567" cy="287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833"/>
              </a:lnTo>
              <a:lnTo>
                <a:pt x="2103567" y="143833"/>
              </a:lnTo>
              <a:lnTo>
                <a:pt x="2103567" y="287667"/>
              </a:lnTo>
            </a:path>
          </a:pathLst>
        </a:custGeom>
        <a:noFill/>
        <a:ln w="12700" cap="rnd" cmpd="sng" algn="ctr">
          <a:solidFill>
            <a:schemeClr val="accent5">
              <a:lumMod val="90000"/>
            </a:schemeClr>
          </a:solidFill>
          <a:prstDash val="solid"/>
        </a:ln>
        <a:effectLst/>
      </dsp:spPr>
      <dsp:style>
        <a:lnRef idx="1">
          <a:schemeClr val="accent5"/>
        </a:lnRef>
        <a:fillRef idx="0">
          <a:schemeClr val="accent5"/>
        </a:fillRef>
        <a:effectRef idx="0">
          <a:schemeClr val="accent5"/>
        </a:effectRef>
        <a:fontRef idx="minor">
          <a:schemeClr val="tx1"/>
        </a:fontRef>
      </dsp:style>
    </dsp:sp>
    <dsp:sp modelId="{56D6A5B0-ECE9-49AE-8626-93E2B2E2098A}">
      <dsp:nvSpPr>
        <dsp:cNvPr id="0" name=""/>
        <dsp:cNvSpPr/>
      </dsp:nvSpPr>
      <dsp:spPr>
        <a:xfrm>
          <a:off x="9817245" y="2704651"/>
          <a:ext cx="1078752" cy="7191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noProof="0" dirty="0" err="1"/>
            <a:t>Agin</a:t>
          </a:r>
          <a:r>
            <a:rPr lang="en-US" sz="1600" kern="1200" dirty="0"/>
            <a:t> report</a:t>
          </a:r>
        </a:p>
      </dsp:txBody>
      <dsp:txXfrm>
        <a:off x="9838309" y="2725715"/>
        <a:ext cx="1036624" cy="677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44646B-21C0-410B-BA17-64C59EB292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89392C-F5C5-4C38-94CE-455C7F402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A4FD-FAFB-4CDA-9DC5-D20CA18269A9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F3D2C-86D2-4CEA-B1B8-750885E16D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D5F72-69F2-4B4B-A943-B04C4B1E3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BA49-8001-49C3-9348-744833621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0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1E35E-F34C-4F0E-B8A1-D9F5F49CB3AD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F15BC-4AA1-41C4-8C26-91A7E3BB93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6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052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56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59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715" y="4044723"/>
            <a:ext cx="10993549" cy="2235671"/>
          </a:xfrm>
        </p:spPr>
        <p:txBody>
          <a:bodyPr>
            <a:noAutofit/>
          </a:bodyPr>
          <a:lstStyle/>
          <a:p>
            <a:pPr algn="ctr"/>
            <a:r>
              <a:rPr lang="en-US" sz="6000" dirty="0" err="1">
                <a:solidFill>
                  <a:schemeClr val="bg1"/>
                </a:solidFill>
              </a:rPr>
              <a:t>MateriaL</a:t>
            </a:r>
            <a:r>
              <a:rPr lang="en-US" sz="6000" dirty="0">
                <a:solidFill>
                  <a:schemeClr val="bg1"/>
                </a:solidFill>
              </a:rPr>
              <a:t> Handling Training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9237" y="5897049"/>
            <a:ext cx="2934031" cy="484822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4. Location Maintenance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F3ABB-D808-4236-AD46-88B75629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0811486" cy="1713044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4.2. Items in a shelf or overstock location that are unlabeled or damaged must be removed &amp; staged in a designated area for resolution (at the end of conveyor).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26" name="Picture 2" descr="https://cdn-01.media-brady.com/store/emus/media/catalog/product/p/r/pre-printed-labels-inv81r83p03ppr-lg.gif">
            <a:extLst>
              <a:ext uri="{FF2B5EF4-FFF2-40B4-BE49-F238E27FC236}">
                <a16:creationId xmlns:a16="http://schemas.microsoft.com/office/drawing/2014/main" id="{53527141-93DB-42E2-BFE1-A46A15DD0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085" y="2851765"/>
            <a:ext cx="3481830" cy="3481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528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E763CF-3504-4B7B-B680-C9DA51B0B858}"/>
              </a:ext>
            </a:extLst>
          </p:cNvPr>
          <p:cNvSpPr txBox="1">
            <a:spLocks/>
          </p:cNvSpPr>
          <p:nvPr/>
        </p:nvSpPr>
        <p:spPr>
          <a:xfrm>
            <a:off x="1455299" y="680906"/>
            <a:ext cx="9144001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MH </a:t>
            </a:r>
            <a:r>
              <a:rPr lang="es-MX" dirty="0"/>
              <a:t>organigrama</a:t>
            </a:r>
            <a:r>
              <a:rPr lang="en-US" dirty="0"/>
              <a:t> de </a:t>
            </a:r>
            <a:r>
              <a:rPr lang="es-MX" dirty="0"/>
              <a:t>actividades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AB6FE027-41C0-436E-9A51-62DC7592F7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9341345"/>
              </p:ext>
            </p:extLst>
          </p:nvPr>
        </p:nvGraphicFramePr>
        <p:xfrm>
          <a:off x="579000" y="1928070"/>
          <a:ext cx="10896597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2486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B773502-537C-4066-A96B-FFDDACF91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611" y="4053062"/>
            <a:ext cx="3484859" cy="17868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F938CA-9D99-46FE-B64E-E5AA533AB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90" y="3524895"/>
            <a:ext cx="3186601" cy="25116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44412" y="2464585"/>
            <a:ext cx="3634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1.- Open Oper1 in a Computer.</a:t>
            </a:r>
          </a:p>
          <a:p>
            <a:pPr algn="ctr"/>
            <a:r>
              <a:rPr lang="en-US" dirty="0"/>
              <a:t>Select option 23 (</a:t>
            </a:r>
            <a:r>
              <a:rPr lang="en-US" dirty="0" err="1"/>
              <a:t>Matl</a:t>
            </a:r>
            <a:r>
              <a:rPr lang="en-US" dirty="0"/>
              <a:t> Handlers).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ACC587-1668-4D3E-9992-F7B75119423F}"/>
              </a:ext>
            </a:extLst>
          </p:cNvPr>
          <p:cNvSpPr txBox="1"/>
          <p:nvPr/>
        </p:nvSpPr>
        <p:spPr>
          <a:xfrm>
            <a:off x="4876473" y="2485768"/>
            <a:ext cx="2223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2.-.Select option 19 (Reports).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E3418-5867-48ED-B9B7-5E2819F59311}"/>
              </a:ext>
            </a:extLst>
          </p:cNvPr>
          <p:cNvSpPr txBox="1"/>
          <p:nvPr/>
        </p:nvSpPr>
        <p:spPr>
          <a:xfrm>
            <a:off x="8243472" y="2485768"/>
            <a:ext cx="355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3.- Then</a:t>
            </a:r>
          </a:p>
          <a:p>
            <a:pPr algn="ctr"/>
            <a:r>
              <a:rPr lang="en-US" dirty="0"/>
              <a:t>Select option 12 (Re-Stock Report)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C6CE89-D028-4756-A2BE-3111482089C6}"/>
              </a:ext>
            </a:extLst>
          </p:cNvPr>
          <p:cNvCxnSpPr>
            <a:cxnSpLocks/>
          </p:cNvCxnSpPr>
          <p:nvPr/>
        </p:nvCxnSpPr>
        <p:spPr>
          <a:xfrm flipV="1">
            <a:off x="3233088" y="4946502"/>
            <a:ext cx="1188834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FE0C42-36D0-4F72-99EA-D04DD57B4C3E}"/>
              </a:ext>
            </a:extLst>
          </p:cNvPr>
          <p:cNvCxnSpPr>
            <a:cxnSpLocks/>
          </p:cNvCxnSpPr>
          <p:nvPr/>
        </p:nvCxnSpPr>
        <p:spPr>
          <a:xfrm>
            <a:off x="7212108" y="4946502"/>
            <a:ext cx="1031363" cy="0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A5B2679-DA33-4608-8CA2-C34F4B130FBC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Generating a new restock report.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553DE74-1A6A-468E-AE1D-052C0A618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471" y="3524896"/>
            <a:ext cx="3799846" cy="251160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589B1E74-CC2A-441C-BF1A-B6F13573E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</p:spTree>
    <p:extLst>
      <p:ext uri="{BB962C8B-B14F-4D97-AF65-F5344CB8AC3E}">
        <p14:creationId xmlns:p14="http://schemas.microsoft.com/office/powerpoint/2010/main" val="1343255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45A7E2-E574-4D24-B0E8-A8F1F9141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133693"/>
            <a:ext cx="7878274" cy="1714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34A66E-9019-4FA0-9746-BEFD2A9040B6}"/>
              </a:ext>
            </a:extLst>
          </p:cNvPr>
          <p:cNvSpPr txBox="1"/>
          <p:nvPr/>
        </p:nvSpPr>
        <p:spPr>
          <a:xfrm>
            <a:off x="9349535" y="2911053"/>
            <a:ext cx="2608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Press enter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B9102-3F48-4149-A7A0-0A491E6316E2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8196044" y="3095719"/>
            <a:ext cx="1153491" cy="35421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FB7196A4-E921-47E7-B789-34D3DBEA1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9BF083-38DF-473C-8CB2-ABBF914641FA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Generating a new restock report. (main page option: 23-19-12)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8549E-7DD8-4107-9896-92154704BE63}"/>
              </a:ext>
            </a:extLst>
          </p:cNvPr>
          <p:cNvSpPr txBox="1"/>
          <p:nvPr/>
        </p:nvSpPr>
        <p:spPr>
          <a:xfrm>
            <a:off x="8931798" y="3646840"/>
            <a:ext cx="2594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y and then enter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672A7-062C-45D6-B101-586EBDFD760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733101" y="3831506"/>
            <a:ext cx="5198697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570E28E-1C9D-41CE-9EDB-CF1C3641A74D}"/>
              </a:ext>
            </a:extLst>
          </p:cNvPr>
          <p:cNvSpPr txBox="1"/>
          <p:nvPr/>
        </p:nvSpPr>
        <p:spPr>
          <a:xfrm>
            <a:off x="8931798" y="4159988"/>
            <a:ext cx="2594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y and then enter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D3F6AF4-5B10-4630-98CF-74A4F3EF29E7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3733101" y="4213082"/>
            <a:ext cx="5198697" cy="13157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9FFFD22-C289-45CD-9131-16404E6AFC7C}"/>
              </a:ext>
            </a:extLst>
          </p:cNvPr>
          <p:cNvSpPr txBox="1"/>
          <p:nvPr/>
        </p:nvSpPr>
        <p:spPr>
          <a:xfrm>
            <a:off x="5665392" y="6230374"/>
            <a:ext cx="558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We need to search the generated file in FASTNET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D126899-709F-4455-979C-1945828F8DE6}"/>
              </a:ext>
            </a:extLst>
          </p:cNvPr>
          <p:cNvCxnSpPr>
            <a:cxnSpLocks/>
          </p:cNvCxnSpPr>
          <p:nvPr/>
        </p:nvCxnSpPr>
        <p:spPr>
          <a:xfrm flipV="1">
            <a:off x="10867069" y="6400096"/>
            <a:ext cx="1188834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72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5DA352B-C20B-42C7-8B95-AF99E0A03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093" y="2346228"/>
            <a:ext cx="2907798" cy="17357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870661" y="2515111"/>
            <a:ext cx="4137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/>
              <a:t>Obtain restock report</a:t>
            </a:r>
          </a:p>
          <a:p>
            <a:pPr algn="ctr"/>
            <a:r>
              <a:rPr lang="en-US" dirty="0"/>
              <a:t>Pathway: go to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FASNET</a:t>
            </a:r>
          </a:p>
          <a:p>
            <a:pPr algn="ctr"/>
            <a:r>
              <a:rPr lang="en-US" dirty="0"/>
              <a:t>You can find a direct access in Citrix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80A189-CCD1-405C-81A9-FD47D4704F64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4404220" y="2941727"/>
            <a:ext cx="5696124" cy="21216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DFFB2EB-4B77-439C-9834-9864CFB1CAE4}"/>
              </a:ext>
            </a:extLst>
          </p:cNvPr>
          <p:cNvSpPr/>
          <p:nvPr/>
        </p:nvSpPr>
        <p:spPr>
          <a:xfrm>
            <a:off x="10100344" y="2969338"/>
            <a:ext cx="503340" cy="3691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071D9A-99F5-4AA0-AE1F-C366A408E267}"/>
              </a:ext>
            </a:extLst>
          </p:cNvPr>
          <p:cNvSpPr/>
          <p:nvPr/>
        </p:nvSpPr>
        <p:spPr>
          <a:xfrm>
            <a:off x="1210681" y="3853735"/>
            <a:ext cx="39602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US" dirty="0"/>
              <a:t>On the main page of </a:t>
            </a:r>
            <a:r>
              <a:rPr lang="en-US" dirty="0" err="1"/>
              <a:t>fastnet</a:t>
            </a:r>
            <a:r>
              <a:rPr lang="en-US" dirty="0"/>
              <a:t> at the right side below you can find the quick links then select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FastReports</a:t>
            </a:r>
            <a:r>
              <a:rPr lang="en-US" dirty="0"/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59F9027-F246-4B78-9FD3-A5E615001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613" y="4225566"/>
            <a:ext cx="3581900" cy="9812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3F31E04-D8BF-4A05-9134-ABD7AA055345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4941116" y="4578867"/>
            <a:ext cx="3821085" cy="72564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4CA27949-D036-40EB-A189-9DFDEC0DB7E6}"/>
              </a:ext>
            </a:extLst>
          </p:cNvPr>
          <p:cNvSpPr/>
          <p:nvPr/>
        </p:nvSpPr>
        <p:spPr>
          <a:xfrm>
            <a:off x="8762201" y="4459559"/>
            <a:ext cx="641858" cy="3837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2919F28-87F6-47EE-B0FB-F82E96456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453" y="5350404"/>
            <a:ext cx="3658405" cy="13155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98DB9E9-4971-4670-8A56-56D5AFA783C8}"/>
              </a:ext>
            </a:extLst>
          </p:cNvPr>
          <p:cNvSpPr/>
          <p:nvPr/>
        </p:nvSpPr>
        <p:spPr>
          <a:xfrm>
            <a:off x="1163126" y="5959796"/>
            <a:ext cx="46783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dirty="0"/>
              <a:t>Search for 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MATERIAL_HANDLERS </a:t>
            </a:r>
            <a:r>
              <a:rPr lang="en-US" dirty="0"/>
              <a:t>folder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0AB247-49E8-4BAC-88D2-05DDAED024B7}"/>
              </a:ext>
            </a:extLst>
          </p:cNvPr>
          <p:cNvCxnSpPr>
            <a:cxnSpLocks/>
            <a:endCxn id="39" idx="2"/>
          </p:cNvCxnSpPr>
          <p:nvPr/>
        </p:nvCxnSpPr>
        <p:spPr>
          <a:xfrm>
            <a:off x="5735906" y="6157735"/>
            <a:ext cx="1965187" cy="49653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7D3FE8FE-2432-48D9-8431-62CBE46AD900}"/>
              </a:ext>
            </a:extLst>
          </p:cNvPr>
          <p:cNvSpPr/>
          <p:nvPr/>
        </p:nvSpPr>
        <p:spPr>
          <a:xfrm>
            <a:off x="7701093" y="6498918"/>
            <a:ext cx="959241" cy="3106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4F0F89-B1DA-43EE-9019-55BE4A06AEAF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Obtaining the generated restock report. </a:t>
            </a:r>
          </a:p>
        </p:txBody>
      </p:sp>
    </p:spTree>
    <p:extLst>
      <p:ext uri="{BB962C8B-B14F-4D97-AF65-F5344CB8AC3E}">
        <p14:creationId xmlns:p14="http://schemas.microsoft.com/office/powerpoint/2010/main" val="1920680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98E30B-CA12-4CDB-AF12-29F6DD7EC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413" y="1874093"/>
            <a:ext cx="3581901" cy="19864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870661" y="2515111"/>
            <a:ext cx="4137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 startAt="4"/>
            </a:pPr>
            <a:r>
              <a:rPr lang="es-MX" dirty="0" err="1"/>
              <a:t>Select</a:t>
            </a:r>
            <a:r>
              <a:rPr lang="es-MX" dirty="0"/>
              <a:t> </a:t>
            </a:r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RESTOCK REPORT </a:t>
            </a:r>
            <a:r>
              <a:rPr lang="es-MX" dirty="0"/>
              <a:t>folder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80A189-CCD1-405C-81A9-FD47D4704F64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4156844" y="3004230"/>
            <a:ext cx="3233856" cy="772815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DFFB2EB-4B77-439C-9834-9864CFB1CAE4}"/>
              </a:ext>
            </a:extLst>
          </p:cNvPr>
          <p:cNvSpPr/>
          <p:nvPr/>
        </p:nvSpPr>
        <p:spPr>
          <a:xfrm>
            <a:off x="7390700" y="3622546"/>
            <a:ext cx="889233" cy="308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071D9A-99F5-4AA0-AE1F-C366A408E267}"/>
              </a:ext>
            </a:extLst>
          </p:cNvPr>
          <p:cNvSpPr/>
          <p:nvPr/>
        </p:nvSpPr>
        <p:spPr>
          <a:xfrm>
            <a:off x="1150859" y="4196032"/>
            <a:ext cx="70018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5"/>
            </a:pPr>
            <a:r>
              <a:rPr lang="en-US" dirty="0"/>
              <a:t>Check the date coincides with the day and open the file.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AA8B74-8D8C-44A4-8BE9-EC1DEEF01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273" y="4900835"/>
            <a:ext cx="9164329" cy="132416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1B1716-CBD8-43D4-8AF0-3399F9255FF2}"/>
              </a:ext>
            </a:extLst>
          </p:cNvPr>
          <p:cNvCxnSpPr>
            <a:cxnSpLocks/>
          </p:cNvCxnSpPr>
          <p:nvPr/>
        </p:nvCxnSpPr>
        <p:spPr>
          <a:xfrm>
            <a:off x="7571573" y="4552793"/>
            <a:ext cx="1230595" cy="13241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39698E31-EC59-48E9-8866-745DFF2D34A1}"/>
              </a:ext>
            </a:extLst>
          </p:cNvPr>
          <p:cNvSpPr/>
          <p:nvPr/>
        </p:nvSpPr>
        <p:spPr>
          <a:xfrm>
            <a:off x="8802168" y="5926088"/>
            <a:ext cx="1230595" cy="308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50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197832" y="2640002"/>
            <a:ext cx="8919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/>
              <a:t>Once you open the excel file this box text appears </a:t>
            </a:r>
            <a:r>
              <a:rPr lang="en-US" dirty="0">
                <a:highlight>
                  <a:srgbClr val="FFFF00"/>
                </a:highlight>
              </a:rPr>
              <a:t>ignore</a:t>
            </a:r>
            <a:r>
              <a:rPr lang="en-US" dirty="0"/>
              <a:t> this and </a:t>
            </a:r>
            <a:r>
              <a:rPr lang="en-US" dirty="0">
                <a:highlight>
                  <a:srgbClr val="FFFF00"/>
                </a:highlight>
              </a:rPr>
              <a:t>click yes</a:t>
            </a:r>
          </a:p>
          <a:p>
            <a:pPr algn="ctr"/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228DC9-2FEE-44C7-828F-8E5E404F1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144" y="3286333"/>
            <a:ext cx="10812384" cy="962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Format Restock Report.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A6C63-4A22-47A7-9D43-02D3D098C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216" y="4761585"/>
            <a:ext cx="8287907" cy="18481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5F13F3-CD74-4BD2-8976-46B45136480B}"/>
              </a:ext>
            </a:extLst>
          </p:cNvPr>
          <p:cNvSpPr txBox="1"/>
          <p:nvPr/>
        </p:nvSpPr>
        <p:spPr>
          <a:xfrm>
            <a:off x="1197832" y="4333101"/>
            <a:ext cx="8919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>
                <a:highlight>
                  <a:srgbClr val="FFFF00"/>
                </a:highlight>
              </a:rPr>
              <a:t>Delete</a:t>
            </a:r>
            <a:r>
              <a:rPr lang="en-US" dirty="0"/>
              <a:t> columns </a:t>
            </a:r>
            <a:r>
              <a:rPr lang="en-US" dirty="0">
                <a:highlight>
                  <a:srgbClr val="FFFF00"/>
                </a:highlight>
              </a:rPr>
              <a:t>E F G J </a:t>
            </a:r>
            <a:r>
              <a:rPr lang="en-US" dirty="0"/>
              <a:t>and </a:t>
            </a:r>
            <a:r>
              <a:rPr lang="en-US" dirty="0">
                <a:highlight>
                  <a:srgbClr val="FFFF00"/>
                </a:highlight>
              </a:rPr>
              <a:t>K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7603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581192" y="3587959"/>
            <a:ext cx="39194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Format as you like in this example we: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Change font size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Put all borders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Select middle align and center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merge and center first row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Format Restock Report.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A32BD4-05ED-43DD-80B5-98D164C78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242" y="2649917"/>
            <a:ext cx="5706271" cy="319132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E3946B-7F63-40CD-AA87-0B126F1B8161}"/>
              </a:ext>
            </a:extLst>
          </p:cNvPr>
          <p:cNvCxnSpPr>
            <a:cxnSpLocks/>
          </p:cNvCxnSpPr>
          <p:nvPr/>
        </p:nvCxnSpPr>
        <p:spPr>
          <a:xfrm flipV="1">
            <a:off x="4191565" y="3095538"/>
            <a:ext cx="4793044" cy="15179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163CCF6D-04B9-459D-B1A1-9FFA8FABCD74}"/>
              </a:ext>
            </a:extLst>
          </p:cNvPr>
          <p:cNvSpPr/>
          <p:nvPr/>
        </p:nvSpPr>
        <p:spPr>
          <a:xfrm>
            <a:off x="7952763" y="2802901"/>
            <a:ext cx="335560" cy="308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CA809D-AC1D-45B7-9C68-ACB616C9DC32}"/>
              </a:ext>
            </a:extLst>
          </p:cNvPr>
          <p:cNvCxnSpPr>
            <a:cxnSpLocks/>
          </p:cNvCxnSpPr>
          <p:nvPr/>
        </p:nvCxnSpPr>
        <p:spPr>
          <a:xfrm flipV="1">
            <a:off x="3474440" y="3233725"/>
            <a:ext cx="4216917" cy="112531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5C1C09-BA29-4BEE-957C-76F991A42906}"/>
              </a:ext>
            </a:extLst>
          </p:cNvPr>
          <p:cNvCxnSpPr>
            <a:cxnSpLocks/>
          </p:cNvCxnSpPr>
          <p:nvPr/>
        </p:nvCxnSpPr>
        <p:spPr>
          <a:xfrm flipV="1">
            <a:off x="3560168" y="2924728"/>
            <a:ext cx="4392595" cy="111703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9EFD75-BFC5-4945-A357-036DF6D224D8}"/>
              </a:ext>
            </a:extLst>
          </p:cNvPr>
          <p:cNvCxnSpPr>
            <a:cxnSpLocks/>
          </p:cNvCxnSpPr>
          <p:nvPr/>
        </p:nvCxnSpPr>
        <p:spPr>
          <a:xfrm flipV="1">
            <a:off x="4191565" y="4396001"/>
            <a:ext cx="1143833" cy="465723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546AA9-3300-4D7E-B95C-F27A67D15552}"/>
              </a:ext>
            </a:extLst>
          </p:cNvPr>
          <p:cNvCxnSpPr>
            <a:cxnSpLocks/>
          </p:cNvCxnSpPr>
          <p:nvPr/>
        </p:nvCxnSpPr>
        <p:spPr>
          <a:xfrm flipV="1">
            <a:off x="9905964" y="3429000"/>
            <a:ext cx="294322" cy="6583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6F95F82-A6C4-462C-B51E-3F0EEE43BE48}"/>
              </a:ext>
            </a:extLst>
          </p:cNvPr>
          <p:cNvSpPr/>
          <p:nvPr/>
        </p:nvSpPr>
        <p:spPr>
          <a:xfrm>
            <a:off x="7702931" y="3081493"/>
            <a:ext cx="335560" cy="308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3D5774D-3DB4-4655-9290-E19B9E5C0B8A}"/>
              </a:ext>
            </a:extLst>
          </p:cNvPr>
          <p:cNvSpPr/>
          <p:nvPr/>
        </p:nvSpPr>
        <p:spPr>
          <a:xfrm>
            <a:off x="9066661" y="2802902"/>
            <a:ext cx="335560" cy="6016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8645314-34BF-4E86-97F9-ED0DD45AF733}"/>
              </a:ext>
            </a:extLst>
          </p:cNvPr>
          <p:cNvSpPr/>
          <p:nvPr/>
        </p:nvSpPr>
        <p:spPr>
          <a:xfrm>
            <a:off x="10135397" y="3095538"/>
            <a:ext cx="978116" cy="3089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90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A4A1F83-8DA3-4FFE-BD50-C19383E0FC7E}"/>
              </a:ext>
            </a:extLst>
          </p:cNvPr>
          <p:cNvSpPr txBox="1"/>
          <p:nvPr/>
        </p:nvSpPr>
        <p:spPr>
          <a:xfrm>
            <a:off x="1159908" y="4644948"/>
            <a:ext cx="3705707" cy="203132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 anchor="ctr">
            <a:spAutoFit/>
          </a:bodyPr>
          <a:lstStyle/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Shortcut: </a:t>
            </a:r>
          </a:p>
          <a:p>
            <a:pPr algn="r"/>
            <a:r>
              <a:rPr lang="en-US" dirty="0"/>
              <a:t>select row two and press</a:t>
            </a:r>
          </a:p>
          <a:p>
            <a:pPr algn="r"/>
            <a:r>
              <a:rPr lang="en-US" dirty="0">
                <a:highlight>
                  <a:srgbClr val="FFFF00"/>
                </a:highlight>
              </a:rPr>
              <a:t>Ctrl + Shift + L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pic>
        <p:nvPicPr>
          <p:cNvPr id="1030" name="Picture 6" descr="https://encrypted-tbn0.gstatic.com/images?q=tbn:ANd9GcQL8L8IJOFotlX_kJ0rk1x3jp92lFmeE0PMgg&amp;usqp=CAU">
            <a:extLst>
              <a:ext uri="{FF2B5EF4-FFF2-40B4-BE49-F238E27FC236}">
                <a16:creationId xmlns:a16="http://schemas.microsoft.com/office/drawing/2014/main" id="{45EB8098-7E2B-4B65-B407-F712266B9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576" y="5123175"/>
            <a:ext cx="1074870" cy="107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418E15-28D3-482B-A6A4-099428259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674" y="2605634"/>
            <a:ext cx="6535062" cy="28388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159908" y="3344004"/>
            <a:ext cx="35757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Go to Data </a:t>
            </a:r>
          </a:p>
          <a:p>
            <a:pPr algn="ctr"/>
            <a:r>
              <a:rPr lang="en-US" dirty="0"/>
              <a:t>Activate the option filter in the second row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Filtering Restock Report.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63CCF6D-04B9-459D-B1A1-9FFA8FABCD74}"/>
              </a:ext>
            </a:extLst>
          </p:cNvPr>
          <p:cNvSpPr/>
          <p:nvPr/>
        </p:nvSpPr>
        <p:spPr>
          <a:xfrm>
            <a:off x="11113513" y="2936147"/>
            <a:ext cx="497295" cy="6887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5C1C09-BA29-4BEE-957C-76F991A42906}"/>
              </a:ext>
            </a:extLst>
          </p:cNvPr>
          <p:cNvCxnSpPr>
            <a:cxnSpLocks/>
          </p:cNvCxnSpPr>
          <p:nvPr/>
        </p:nvCxnSpPr>
        <p:spPr>
          <a:xfrm flipV="1">
            <a:off x="10427516" y="3303448"/>
            <a:ext cx="604576" cy="1140784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95E42E0-2DC7-43D3-A843-CE2E8A76826C}"/>
              </a:ext>
            </a:extLst>
          </p:cNvPr>
          <p:cNvCxnSpPr>
            <a:cxnSpLocks/>
          </p:cNvCxnSpPr>
          <p:nvPr/>
        </p:nvCxnSpPr>
        <p:spPr>
          <a:xfrm>
            <a:off x="3820006" y="4112559"/>
            <a:ext cx="1419668" cy="584968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564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917439" y="3167101"/>
            <a:ext cx="32592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Go to Home tab</a:t>
            </a:r>
          </a:p>
          <a:p>
            <a:pPr algn="ctr"/>
            <a:r>
              <a:rPr lang="en-US" dirty="0">
                <a:highlight>
                  <a:srgbClr val="FFFF00"/>
                </a:highlight>
              </a:rPr>
              <a:t>Select</a:t>
            </a:r>
            <a:r>
              <a:rPr lang="en-US" dirty="0"/>
              <a:t> Column C (Part Number)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Filtering Restock Report.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75A0B5-44E2-40CF-A9EB-4F3F1A00E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0481" y="4138873"/>
            <a:ext cx="2675174" cy="25174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C6838D-F207-433B-B9E2-8A3A8EA22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914" y="4471246"/>
            <a:ext cx="3086335" cy="1684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49E3F8-29DB-43E4-8F1A-946841F5A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899" y="4291552"/>
            <a:ext cx="1997295" cy="22121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26C7EB-68DF-408C-99BE-2487923D59FD}"/>
              </a:ext>
            </a:extLst>
          </p:cNvPr>
          <p:cNvSpPr txBox="1"/>
          <p:nvPr/>
        </p:nvSpPr>
        <p:spPr>
          <a:xfrm>
            <a:off x="4320384" y="2890102"/>
            <a:ext cx="35757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Apply </a:t>
            </a:r>
            <a:r>
              <a:rPr lang="en-US" dirty="0">
                <a:highlight>
                  <a:srgbClr val="FFFF00"/>
                </a:highlight>
              </a:rPr>
              <a:t>conditional formatting</a:t>
            </a:r>
          </a:p>
          <a:p>
            <a:pPr algn="ctr"/>
            <a:r>
              <a:rPr lang="en-US" dirty="0"/>
              <a:t>Select Highlight Cell Rules </a:t>
            </a:r>
          </a:p>
          <a:p>
            <a:pPr algn="ctr"/>
            <a:r>
              <a:rPr lang="en-US" dirty="0"/>
              <a:t>Select Duplicate Values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A728DF-9037-4458-BC70-E700D1B01A8F}"/>
              </a:ext>
            </a:extLst>
          </p:cNvPr>
          <p:cNvSpPr txBox="1"/>
          <p:nvPr/>
        </p:nvSpPr>
        <p:spPr>
          <a:xfrm>
            <a:off x="8350175" y="3305600"/>
            <a:ext cx="3575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Filter by color and select </a:t>
            </a:r>
            <a:r>
              <a:rPr lang="en-US" dirty="0">
                <a:highlight>
                  <a:srgbClr val="FFFF00"/>
                </a:highlight>
              </a:rPr>
              <a:t>No Fill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52475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FFFEFF"/>
                </a:solidFill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E111C-BE69-484F-8B2B-F0D7BAA58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059" y="2149323"/>
            <a:ext cx="7793881" cy="3678303"/>
          </a:xfrm>
        </p:spPr>
        <p:txBody>
          <a:bodyPr>
            <a:normAutofit/>
          </a:bodyPr>
          <a:lstStyle/>
          <a:p>
            <a:r>
              <a:rPr lang="en-US" sz="3600" dirty="0"/>
              <a:t>The process of how stock product is moved within the Distribution Center.</a:t>
            </a:r>
          </a:p>
        </p:txBody>
      </p:sp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825160" y="2305686"/>
            <a:ext cx="3259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the column to location deselect AC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Filtering Restock Report.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26C7EB-68DF-408C-99BE-2487923D59FD}"/>
              </a:ext>
            </a:extLst>
          </p:cNvPr>
          <p:cNvSpPr txBox="1"/>
          <p:nvPr/>
        </p:nvSpPr>
        <p:spPr>
          <a:xfrm>
            <a:off x="4530109" y="3982567"/>
            <a:ext cx="3575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Select all and print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371C23-7DD5-42EE-91E9-620E5DF86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149" y="3305599"/>
            <a:ext cx="2228472" cy="34228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6B643D-9CFA-46EA-9BA2-98E37FC19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081" y="1824549"/>
            <a:ext cx="3365676" cy="490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51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22297-6B9C-40CE-9EFF-9DC41699741D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Filtering Restock Report.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26C7EB-68DF-408C-99BE-2487923D59FD}"/>
              </a:ext>
            </a:extLst>
          </p:cNvPr>
          <p:cNvSpPr txBox="1"/>
          <p:nvPr/>
        </p:nvSpPr>
        <p:spPr>
          <a:xfrm>
            <a:off x="4308106" y="2763469"/>
            <a:ext cx="3575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Put the duplicated values and AC in other tab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47A39B-156F-46D5-81A6-8477A25CA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863" y="3704648"/>
            <a:ext cx="4982270" cy="206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348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696185" y="2382473"/>
            <a:ext cx="4137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/>
              <a:t>Once you have your restock report</a:t>
            </a:r>
          </a:p>
          <a:p>
            <a:pPr algn="ctr"/>
            <a:r>
              <a:rPr lang="en-US" dirty="0"/>
              <a:t>you are ready to get down the material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0A51DB-E3C8-40E5-8F3A-195DEFE5E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847" y="3232526"/>
            <a:ext cx="2364590" cy="344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73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021664" y="2690336"/>
            <a:ext cx="4137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s-MX" dirty="0" err="1"/>
              <a:t>Save</a:t>
            </a:r>
            <a:r>
              <a:rPr lang="es-MX" dirty="0"/>
              <a:t> </a:t>
            </a:r>
            <a:r>
              <a:rPr lang="es-MX" dirty="0" err="1"/>
              <a:t>restock</a:t>
            </a:r>
            <a:r>
              <a:rPr lang="es-MX" dirty="0"/>
              <a:t> in </a:t>
            </a:r>
            <a:r>
              <a:rPr lang="es-MX" dirty="0" err="1"/>
              <a:t>primary</a:t>
            </a:r>
            <a:r>
              <a:rPr lang="es-MX" dirty="0"/>
              <a:t> </a:t>
            </a:r>
            <a:r>
              <a:rPr lang="es-MX" dirty="0" err="1"/>
              <a:t>locs</a:t>
            </a:r>
            <a:r>
              <a:rPr lang="es-MX" dirty="0"/>
              <a:t> 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s-MX" dirty="0" err="1"/>
              <a:t>Restocks</a:t>
            </a:r>
            <a:r>
              <a:rPr lang="es-MX" dirty="0"/>
              <a:t> AC </a:t>
            </a:r>
            <a:r>
              <a:rPr lang="es-MX" dirty="0" err="1"/>
              <a:t>locations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4143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 restock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021664" y="2690336"/>
            <a:ext cx="4137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s-MX" dirty="0" err="1"/>
              <a:t>Restock</a:t>
            </a:r>
            <a:r>
              <a:rPr lang="es-MX" dirty="0"/>
              <a:t> AC </a:t>
            </a:r>
            <a:r>
              <a:rPr lang="es-MX" dirty="0" err="1"/>
              <a:t>locations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46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dirty="0"/>
              <a:t>2. carry up and store Overstock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 The assigned area to put overstock pallets is forward the conveyor.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4B7AA5-1D0E-4F78-A343-50C7983EA053}"/>
              </a:ext>
            </a:extLst>
          </p:cNvPr>
          <p:cNvSpPr txBox="1"/>
          <p:nvPr/>
        </p:nvSpPr>
        <p:spPr>
          <a:xfrm>
            <a:off x="1078486" y="4905030"/>
            <a:ext cx="4137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/>
              <a:t>Identifies the pallets and ensures their conditions: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Well-planked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Labeled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Wrapped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Visible 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4F6253-40CF-42F7-B906-4AD428DFD380}"/>
              </a:ext>
            </a:extLst>
          </p:cNvPr>
          <p:cNvSpPr txBox="1"/>
          <p:nvPr/>
        </p:nvSpPr>
        <p:spPr>
          <a:xfrm>
            <a:off x="6306226" y="4905030"/>
            <a:ext cx="4137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 startAt="2"/>
            </a:pPr>
            <a:r>
              <a:rPr lang="es-MX" dirty="0" err="1"/>
              <a:t>If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OT </a:t>
            </a:r>
            <a:r>
              <a:rPr lang="es-MX" dirty="0" err="1"/>
              <a:t>is</a:t>
            </a:r>
            <a:r>
              <a:rPr lang="es-MX" dirty="0"/>
              <a:t> a </a:t>
            </a:r>
            <a:r>
              <a:rPr lang="es-MX" dirty="0" err="1"/>
              <a:t>mixed</a:t>
            </a:r>
            <a:r>
              <a:rPr lang="es-MX" dirty="0"/>
              <a:t> pallet </a:t>
            </a:r>
            <a:r>
              <a:rPr lang="es-MX" dirty="0" err="1"/>
              <a:t>it</a:t>
            </a:r>
            <a:r>
              <a:rPr lang="es-MX" dirty="0"/>
              <a:t> </a:t>
            </a:r>
            <a:r>
              <a:rPr lang="es-MX" dirty="0" err="1"/>
              <a:t>must</a:t>
            </a:r>
            <a:r>
              <a:rPr lang="es-MX" dirty="0"/>
              <a:t> </a:t>
            </a:r>
            <a:r>
              <a:rPr lang="es-MX" dirty="0" err="1"/>
              <a:t>have</a:t>
            </a:r>
            <a:r>
              <a:rPr lang="es-MX" dirty="0"/>
              <a:t> </a:t>
            </a:r>
            <a:r>
              <a:rPr lang="es-MX" dirty="0" err="1"/>
              <a:t>an</a:t>
            </a:r>
            <a:r>
              <a:rPr lang="es-MX" dirty="0"/>
              <a:t> OT </a:t>
            </a:r>
            <a:r>
              <a:rPr lang="es-MX" dirty="0" err="1"/>
              <a:t>content</a:t>
            </a:r>
            <a:endParaRPr lang="es-MX" dirty="0"/>
          </a:p>
          <a:p>
            <a:pPr marL="342900" indent="-342900" algn="ctr">
              <a:buFont typeface="+mj-lt"/>
              <a:buAutoNum type="arabicPeriod" startAt="2"/>
            </a:pPr>
            <a:endParaRPr lang="es-MX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A00A53-1BD4-4BC6-A374-56DC544C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391208" y="2625452"/>
            <a:ext cx="4052583" cy="227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939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016544-80C5-42C8-A808-C3F0A2C22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261" y="3488471"/>
            <a:ext cx="2761827" cy="29459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EE5234-7BF5-42BB-A3EA-3BC62F489C87}"/>
              </a:ext>
            </a:extLst>
          </p:cNvPr>
          <p:cNvSpPr txBox="1"/>
          <p:nvPr/>
        </p:nvSpPr>
        <p:spPr>
          <a:xfrm>
            <a:off x="2555831" y="1852714"/>
            <a:ext cx="7080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2.1 Moving All 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283433" y="2601565"/>
            <a:ext cx="313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1.- Main Menu.</a:t>
            </a:r>
          </a:p>
          <a:p>
            <a:pPr algn="ctr"/>
            <a:r>
              <a:rPr lang="en-US" dirty="0"/>
              <a:t>Select option 2 (</a:t>
            </a:r>
            <a:r>
              <a:rPr lang="en-US" dirty="0" err="1"/>
              <a:t>Matl</a:t>
            </a:r>
            <a:r>
              <a:rPr lang="en-US" dirty="0"/>
              <a:t> </a:t>
            </a:r>
            <a:r>
              <a:rPr lang="en-US" dirty="0" err="1"/>
              <a:t>Handlng</a:t>
            </a:r>
            <a:r>
              <a:rPr lang="en-US" dirty="0"/>
              <a:t>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ACC587-1668-4D3E-9992-F7B75119423F}"/>
              </a:ext>
            </a:extLst>
          </p:cNvPr>
          <p:cNvSpPr txBox="1"/>
          <p:nvPr/>
        </p:nvSpPr>
        <p:spPr>
          <a:xfrm>
            <a:off x="4873952" y="2601565"/>
            <a:ext cx="188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2.-.Select option 1 (Move Parts).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E3418-5867-48ED-B9B7-5E2819F59311}"/>
              </a:ext>
            </a:extLst>
          </p:cNvPr>
          <p:cNvSpPr txBox="1"/>
          <p:nvPr/>
        </p:nvSpPr>
        <p:spPr>
          <a:xfrm>
            <a:off x="8413363" y="2601565"/>
            <a:ext cx="3307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3.- then</a:t>
            </a:r>
          </a:p>
          <a:p>
            <a:pPr algn="ctr"/>
            <a:r>
              <a:rPr lang="en-US" dirty="0"/>
              <a:t>Select option 3 (MOVE ALL LOCATN)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BF6D55-6E87-4732-9E52-E02F3C527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22" y="3819021"/>
            <a:ext cx="2790186" cy="2254962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C6CE89-D028-4756-A2BE-3111482089C6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233088" y="4946502"/>
            <a:ext cx="1188834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FE0C42-36D0-4F72-99EA-D04DD57B4C3E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7212108" y="4946502"/>
            <a:ext cx="1031363" cy="0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2D9E89F-B685-4C92-A552-75BD973AD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772" y="3650408"/>
            <a:ext cx="3033307" cy="250543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40439EB-2132-4E2C-8B48-06FA83AA6BC3}"/>
              </a:ext>
            </a:extLst>
          </p:cNvPr>
          <p:cNvSpPr txBox="1">
            <a:spLocks/>
          </p:cNvSpPr>
          <p:nvPr/>
        </p:nvSpPr>
        <p:spPr>
          <a:xfrm>
            <a:off x="581191" y="631407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400" dirty="0"/>
              <a:t>2. carry up and store Overstock</a:t>
            </a:r>
          </a:p>
        </p:txBody>
      </p:sp>
    </p:spTree>
    <p:extLst>
      <p:ext uri="{BB962C8B-B14F-4D97-AF65-F5344CB8AC3E}">
        <p14:creationId xmlns:p14="http://schemas.microsoft.com/office/powerpoint/2010/main" val="371755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1B6E20-5FEF-42C0-A7F1-E3026DF9440A}"/>
              </a:ext>
            </a:extLst>
          </p:cNvPr>
          <p:cNvSpPr txBox="1"/>
          <p:nvPr/>
        </p:nvSpPr>
        <p:spPr>
          <a:xfrm>
            <a:off x="2881553" y="1885027"/>
            <a:ext cx="6752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2.2. Move Parts: product movement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8549E-7DD8-4107-9896-92154704BE63}"/>
              </a:ext>
            </a:extLst>
          </p:cNvPr>
          <p:cNvSpPr txBox="1"/>
          <p:nvPr/>
        </p:nvSpPr>
        <p:spPr>
          <a:xfrm>
            <a:off x="6409189" y="3970682"/>
            <a:ext cx="551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Scan or enter location you want to move. 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FD680D-0580-4D04-8094-33C7F954D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/>
              <a:t>2. carry up and store Overstock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96914F-73A0-41A6-BDED-467836FF1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278926"/>
            <a:ext cx="4315427" cy="175284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672A7-062C-45D6-B101-586EBDFD7600}"/>
              </a:ext>
            </a:extLst>
          </p:cNvPr>
          <p:cNvCxnSpPr>
            <a:cxnSpLocks/>
          </p:cNvCxnSpPr>
          <p:nvPr/>
        </p:nvCxnSpPr>
        <p:spPr>
          <a:xfrm>
            <a:off x="3859873" y="4198056"/>
            <a:ext cx="2549316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B9102-3F48-4149-A7A0-0A491E6316E2}"/>
              </a:ext>
            </a:extLst>
          </p:cNvPr>
          <p:cNvCxnSpPr>
            <a:cxnSpLocks/>
          </p:cNvCxnSpPr>
          <p:nvPr/>
        </p:nvCxnSpPr>
        <p:spPr>
          <a:xfrm>
            <a:off x="3859873" y="4614913"/>
            <a:ext cx="2549316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59B0787-BC0B-440E-93C9-236E596B8578}"/>
              </a:ext>
            </a:extLst>
          </p:cNvPr>
          <p:cNvSpPr txBox="1"/>
          <p:nvPr/>
        </p:nvSpPr>
        <p:spPr>
          <a:xfrm>
            <a:off x="6409189" y="4430247"/>
            <a:ext cx="551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Scan or enter the new location.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90CD5B-89A1-4ABC-8F75-400B7E8B20F3}"/>
              </a:ext>
            </a:extLst>
          </p:cNvPr>
          <p:cNvSpPr txBox="1"/>
          <p:nvPr/>
        </p:nvSpPr>
        <p:spPr>
          <a:xfrm>
            <a:off x="1533479" y="5717783"/>
            <a:ext cx="9125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highlight>
                  <a:srgbClr val="FFFF00"/>
                </a:highlight>
              </a:rPr>
              <a:t>E</a:t>
            </a:r>
            <a:r>
              <a:rPr lang="en-US" dirty="0" err="1">
                <a:highlight>
                  <a:srgbClr val="FFFF00"/>
                </a:highlight>
              </a:rPr>
              <a:t>xample</a:t>
            </a:r>
            <a:r>
              <a:rPr lang="en-US" dirty="0">
                <a:highlight>
                  <a:srgbClr val="FFFF00"/>
                </a:highlight>
              </a:rPr>
              <a:t>:  Scan OT			Look for an empty location			Scan the new location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92C827-8E85-4775-9AAC-68623D190756}"/>
              </a:ext>
            </a:extLst>
          </p:cNvPr>
          <p:cNvCxnSpPr>
            <a:cxnSpLocks/>
          </p:cNvCxnSpPr>
          <p:nvPr/>
        </p:nvCxnSpPr>
        <p:spPr>
          <a:xfrm>
            <a:off x="3768992" y="5902449"/>
            <a:ext cx="99595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E30E16-8FFA-4059-B23E-39ECD69606A5}"/>
              </a:ext>
            </a:extLst>
          </p:cNvPr>
          <p:cNvCxnSpPr>
            <a:cxnSpLocks/>
          </p:cNvCxnSpPr>
          <p:nvPr/>
        </p:nvCxnSpPr>
        <p:spPr>
          <a:xfrm>
            <a:off x="7394434" y="5902449"/>
            <a:ext cx="99595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261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3. Consolidation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Process to consolidate product.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4F6253-40CF-42F7-B906-4AD428DFD380}"/>
              </a:ext>
            </a:extLst>
          </p:cNvPr>
          <p:cNvSpPr txBox="1"/>
          <p:nvPr/>
        </p:nvSpPr>
        <p:spPr>
          <a:xfrm>
            <a:off x="3059434" y="2531637"/>
            <a:ext cx="5950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s-MX" dirty="0"/>
              <a:t>Run </a:t>
            </a:r>
            <a:r>
              <a:rPr lang="es-MX" dirty="0" err="1">
                <a:highlight>
                  <a:srgbClr val="00FFFF"/>
                </a:highlight>
              </a:rPr>
              <a:t>Parts</a:t>
            </a:r>
            <a:r>
              <a:rPr lang="es-MX" dirty="0">
                <a:highlight>
                  <a:srgbClr val="00FFFF"/>
                </a:highlight>
              </a:rPr>
              <a:t> </a:t>
            </a:r>
            <a:r>
              <a:rPr lang="es-MX" dirty="0" err="1">
                <a:highlight>
                  <a:srgbClr val="00FFFF"/>
                </a:highlight>
              </a:rPr>
              <a:t>By</a:t>
            </a:r>
            <a:r>
              <a:rPr lang="es-MX" dirty="0">
                <a:highlight>
                  <a:srgbClr val="00FFFF"/>
                </a:highlight>
              </a:rPr>
              <a:t> </a:t>
            </a:r>
            <a:r>
              <a:rPr lang="es-MX" dirty="0" err="1">
                <a:highlight>
                  <a:srgbClr val="00FFFF"/>
                </a:highlight>
              </a:rPr>
              <a:t>Location</a:t>
            </a:r>
            <a:r>
              <a:rPr lang="es-MX" dirty="0">
                <a:highlight>
                  <a:srgbClr val="00FFFF"/>
                </a:highlight>
              </a:rPr>
              <a:t> </a:t>
            </a:r>
            <a:r>
              <a:rPr lang="es-MX" dirty="0" err="1">
                <a:highlight>
                  <a:srgbClr val="00FFFF"/>
                </a:highlight>
              </a:rPr>
              <a:t>Range</a:t>
            </a:r>
            <a:r>
              <a:rPr lang="es-MX" dirty="0">
                <a:highlight>
                  <a:srgbClr val="00FFFF"/>
                </a:highlight>
              </a:rPr>
              <a:t> </a:t>
            </a:r>
            <a:r>
              <a:rPr lang="es-MX" dirty="0"/>
              <a:t>in </a:t>
            </a:r>
            <a:r>
              <a:rPr lang="es-MX" dirty="0" err="1"/>
              <a:t>Oper</a:t>
            </a:r>
            <a:r>
              <a:rPr lang="es-MX" dirty="0"/>
              <a:t> </a:t>
            </a:r>
            <a:r>
              <a:rPr lang="es-MX" dirty="0" err="1"/>
              <a:t>One</a:t>
            </a:r>
            <a:r>
              <a:rPr lang="es-MX" dirty="0"/>
              <a:t> </a:t>
            </a:r>
          </a:p>
          <a:p>
            <a:pPr algn="ctr"/>
            <a:r>
              <a:rPr lang="es-MX" dirty="0" err="1">
                <a:highlight>
                  <a:srgbClr val="00FFFF"/>
                </a:highlight>
              </a:rPr>
              <a:t>Pathway</a:t>
            </a:r>
            <a:r>
              <a:rPr lang="es-MX" dirty="0">
                <a:highlight>
                  <a:srgbClr val="00FFFF"/>
                </a:highlight>
              </a:rPr>
              <a:t>: 23 – 19 – 26 </a:t>
            </a:r>
          </a:p>
          <a:p>
            <a:pPr marL="342900" indent="-342900" algn="ctr">
              <a:buFont typeface="+mj-lt"/>
              <a:buAutoNum type="arabicPeriod"/>
            </a:pPr>
            <a:endParaRPr lang="es-MX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37C0CB-D6EE-4AC7-8A07-5DB2AAC3739C}"/>
              </a:ext>
            </a:extLst>
          </p:cNvPr>
          <p:cNvSpPr txBox="1"/>
          <p:nvPr/>
        </p:nvSpPr>
        <p:spPr>
          <a:xfrm>
            <a:off x="897293" y="3717080"/>
            <a:ext cx="2332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1.- Main Menu.</a:t>
            </a:r>
          </a:p>
          <a:p>
            <a:pPr algn="ctr"/>
            <a:r>
              <a:rPr lang="en-US" dirty="0"/>
              <a:t>Select option 23 (Material Handlers).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916ED3-2B76-4085-8AC2-0BF1BB1E6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66" y="4755849"/>
            <a:ext cx="2887212" cy="1885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B2EE2B-9394-4AF7-98F7-B5A6D06C8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037" y="4754222"/>
            <a:ext cx="2552886" cy="18873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E1A36A-3418-4A4D-A32D-1DAF3FFCF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8170" y="5122731"/>
            <a:ext cx="3687750" cy="10019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8124F0-33E2-4D97-8FA0-A81517FB92F3}"/>
              </a:ext>
            </a:extLst>
          </p:cNvPr>
          <p:cNvSpPr txBox="1"/>
          <p:nvPr/>
        </p:nvSpPr>
        <p:spPr>
          <a:xfrm>
            <a:off x="5091417" y="3703045"/>
            <a:ext cx="188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2.-.Select option 19 (Reports).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2EF48F-B0A1-4250-8CD4-1CFD49280F86}"/>
              </a:ext>
            </a:extLst>
          </p:cNvPr>
          <p:cNvSpPr txBox="1"/>
          <p:nvPr/>
        </p:nvSpPr>
        <p:spPr>
          <a:xfrm>
            <a:off x="8778576" y="3726767"/>
            <a:ext cx="2786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3.- then</a:t>
            </a:r>
          </a:p>
          <a:p>
            <a:pPr algn="ctr"/>
            <a:r>
              <a:rPr lang="en-US" dirty="0"/>
              <a:t>Select option 26 (Parts By location range)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44A39C0-AB5E-45C3-822F-51FF1B017B78}"/>
              </a:ext>
            </a:extLst>
          </p:cNvPr>
          <p:cNvCxnSpPr>
            <a:cxnSpLocks/>
          </p:cNvCxnSpPr>
          <p:nvPr/>
        </p:nvCxnSpPr>
        <p:spPr>
          <a:xfrm flipV="1">
            <a:off x="3569203" y="5638652"/>
            <a:ext cx="1188834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C2F7CC-4846-402B-A6DD-B979705FB4AC}"/>
              </a:ext>
            </a:extLst>
          </p:cNvPr>
          <p:cNvCxnSpPr>
            <a:cxnSpLocks/>
          </p:cNvCxnSpPr>
          <p:nvPr/>
        </p:nvCxnSpPr>
        <p:spPr>
          <a:xfrm flipV="1">
            <a:off x="7373048" y="5677629"/>
            <a:ext cx="955122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02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6440707-35E9-4AFD-B096-C74164612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496" y="2474665"/>
            <a:ext cx="8485008" cy="29413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1B6E20-5FEF-42C0-A7F1-E3026DF9440A}"/>
              </a:ext>
            </a:extLst>
          </p:cNvPr>
          <p:cNvSpPr txBox="1"/>
          <p:nvPr/>
        </p:nvSpPr>
        <p:spPr>
          <a:xfrm>
            <a:off x="2881553" y="1885027"/>
            <a:ext cx="6752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2. Parts By Locations screen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672A7-062C-45D6-B101-586EBDFD7600}"/>
              </a:ext>
            </a:extLst>
          </p:cNvPr>
          <p:cNvCxnSpPr>
            <a:cxnSpLocks/>
          </p:cNvCxnSpPr>
          <p:nvPr/>
        </p:nvCxnSpPr>
        <p:spPr>
          <a:xfrm flipH="1" flipV="1">
            <a:off x="8309295" y="3907593"/>
            <a:ext cx="771787" cy="157712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B9102-3F48-4149-A7A0-0A491E6316E2}"/>
              </a:ext>
            </a:extLst>
          </p:cNvPr>
          <p:cNvCxnSpPr>
            <a:cxnSpLocks/>
          </p:cNvCxnSpPr>
          <p:nvPr/>
        </p:nvCxnSpPr>
        <p:spPr>
          <a:xfrm flipH="1" flipV="1">
            <a:off x="7155809" y="4009938"/>
            <a:ext cx="1781287" cy="181978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59B0787-BC0B-440E-93C9-236E596B8578}"/>
              </a:ext>
            </a:extLst>
          </p:cNvPr>
          <p:cNvSpPr txBox="1"/>
          <p:nvPr/>
        </p:nvSpPr>
        <p:spPr>
          <a:xfrm>
            <a:off x="8937096" y="5420449"/>
            <a:ext cx="28862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(R)</a:t>
            </a:r>
            <a:r>
              <a:rPr lang="en-US" dirty="0" err="1"/>
              <a:t>ange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Enter begin loc 800011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Enter End loc 920275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(R)eport2Web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 and enter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0D4238-3805-4A6D-B20F-819F4A275CA8}"/>
              </a:ext>
            </a:extLst>
          </p:cNvPr>
          <p:cNvCxnSpPr>
            <a:cxnSpLocks/>
          </p:cNvCxnSpPr>
          <p:nvPr/>
        </p:nvCxnSpPr>
        <p:spPr>
          <a:xfrm flipH="1" flipV="1">
            <a:off x="7155809" y="4278385"/>
            <a:ext cx="1781287" cy="1832678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62EA3D07-106F-448A-AAC9-DB5A502D7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3. Consolidation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4A8E62D-D81B-4A89-8A3A-03607D0B6086}"/>
              </a:ext>
            </a:extLst>
          </p:cNvPr>
          <p:cNvCxnSpPr>
            <a:cxnSpLocks/>
          </p:cNvCxnSpPr>
          <p:nvPr/>
        </p:nvCxnSpPr>
        <p:spPr>
          <a:xfrm flipH="1" flipV="1">
            <a:off x="6824445" y="4696157"/>
            <a:ext cx="2112652" cy="170262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351C70B-A35B-421F-A5B1-BDFEEC694146}"/>
              </a:ext>
            </a:extLst>
          </p:cNvPr>
          <p:cNvCxnSpPr>
            <a:cxnSpLocks/>
          </p:cNvCxnSpPr>
          <p:nvPr/>
        </p:nvCxnSpPr>
        <p:spPr>
          <a:xfrm flipH="1" flipV="1">
            <a:off x="5229614" y="5021739"/>
            <a:ext cx="3707481" cy="16592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472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Basic Training needed for this process:</a:t>
            </a:r>
            <a:endParaRPr lang="en-US" sz="4000" dirty="0">
              <a:solidFill>
                <a:srgbClr val="FFFE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E111C-BE69-484F-8B2B-F0D7BAA58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059" y="2149323"/>
            <a:ext cx="7793881" cy="3678303"/>
          </a:xfrm>
        </p:spPr>
        <p:txBody>
          <a:bodyPr>
            <a:normAutofit/>
          </a:bodyPr>
          <a:lstStyle/>
          <a:p>
            <a:r>
              <a:rPr lang="en-US" sz="3600" dirty="0"/>
              <a:t> Appropriate Oper1 screens </a:t>
            </a:r>
          </a:p>
          <a:p>
            <a:r>
              <a:rPr lang="en-US" sz="3600" dirty="0"/>
              <a:t>How to use the RF scanner </a:t>
            </a:r>
          </a:p>
          <a:p>
            <a:r>
              <a:rPr lang="en-US" sz="3600" dirty="0"/>
              <a:t>Knowledge of Distribution Center Stocking Locations</a:t>
            </a:r>
          </a:p>
        </p:txBody>
      </p:sp>
    </p:spTree>
    <p:extLst>
      <p:ext uri="{BB962C8B-B14F-4D97-AF65-F5344CB8AC3E}">
        <p14:creationId xmlns:p14="http://schemas.microsoft.com/office/powerpoint/2010/main" val="1943254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3. Empty locations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1078486" y="1952104"/>
            <a:ext cx="10035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Process to make spaces.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4F6253-40CF-42F7-B906-4AD428DFD380}"/>
              </a:ext>
            </a:extLst>
          </p:cNvPr>
          <p:cNvSpPr txBox="1"/>
          <p:nvPr/>
        </p:nvSpPr>
        <p:spPr>
          <a:xfrm>
            <a:off x="4027216" y="2413769"/>
            <a:ext cx="4137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Visual </a:t>
            </a:r>
            <a:r>
              <a:rPr lang="es-MX" dirty="0" err="1"/>
              <a:t>way</a:t>
            </a:r>
            <a:r>
              <a:rPr lang="es-MX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06CEA-81AC-4482-B902-6F8BDE50CA5A}"/>
              </a:ext>
            </a:extLst>
          </p:cNvPr>
          <p:cNvSpPr txBox="1"/>
          <p:nvPr/>
        </p:nvSpPr>
        <p:spPr>
          <a:xfrm>
            <a:off x="351946" y="5142045"/>
            <a:ext cx="31462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visual way to make spaces is: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Select a location in the OS locations which contains a small amount of material.</a:t>
            </a:r>
          </a:p>
          <a:p>
            <a:pPr algn="ctr"/>
            <a:endParaRPr lang="es-MX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5FA5E6-08E7-4691-8F4F-86A02F7C31FF}"/>
              </a:ext>
            </a:extLst>
          </p:cNvPr>
          <p:cNvSpPr txBox="1"/>
          <p:nvPr/>
        </p:nvSpPr>
        <p:spPr>
          <a:xfrm>
            <a:off x="4392134" y="5142045"/>
            <a:ext cx="2910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Scan the part number and press F7.</a:t>
            </a:r>
          </a:p>
          <a:p>
            <a:pPr algn="just"/>
            <a:endParaRPr lang="es-MX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364EDA-F724-48A5-9813-D2594D6ABFF6}"/>
              </a:ext>
            </a:extLst>
          </p:cNvPr>
          <p:cNvSpPr txBox="1"/>
          <p:nvPr/>
        </p:nvSpPr>
        <p:spPr>
          <a:xfrm>
            <a:off x="8279934" y="5142045"/>
            <a:ext cx="30344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Takes the material to another location to consolidate it.</a:t>
            </a:r>
          </a:p>
          <a:p>
            <a:pPr algn="just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80888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1.Product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F3ABB-D808-4236-AD46-88B75629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8781017" cy="4147568"/>
          </a:xfrm>
        </p:spPr>
        <p:txBody>
          <a:bodyPr>
            <a:normAutofit/>
          </a:bodyPr>
          <a:lstStyle/>
          <a:p>
            <a:r>
              <a:rPr lang="en-US" dirty="0"/>
              <a:t>1.1.Product is assigned to stocking locations within the warehouse.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1.2.Product is scanned from in-transit (OT OZ) or overstock locations (OS) to the following:</a:t>
            </a:r>
          </a:p>
          <a:p>
            <a:endParaRPr lang="en-US" dirty="0"/>
          </a:p>
          <a:p>
            <a:r>
              <a:rPr lang="en-US" dirty="0"/>
              <a:t>1.2.1. Primary Shelf Stocking Location (small racks).</a:t>
            </a:r>
          </a:p>
          <a:p>
            <a:endParaRPr lang="en-US" dirty="0"/>
          </a:p>
          <a:p>
            <a:r>
              <a:rPr lang="en-US" dirty="0"/>
              <a:t>1.2.2. Another overstock or in-transit location.  (regular racks).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3C059-8EC9-4BBE-BBCF-18F18333E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383" y="2037568"/>
            <a:ext cx="2567415" cy="237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17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1.Product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F3ABB-D808-4236-AD46-88B75629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57" y="1995054"/>
            <a:ext cx="11029615" cy="4499263"/>
          </a:xfrm>
        </p:spPr>
        <p:txBody>
          <a:bodyPr>
            <a:normAutofit/>
          </a:bodyPr>
          <a:lstStyle/>
          <a:p>
            <a:r>
              <a:rPr lang="en-US" dirty="0"/>
              <a:t>1.3.The primary location is identified by the product label or the location listed in the system.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1.3.1. Contact your Lead if there are items that do not have a primary location assigned.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90537-7206-4874-A745-6D7E85EFD0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6" b="47768"/>
          <a:stretch/>
        </p:blipFill>
        <p:spPr>
          <a:xfrm>
            <a:off x="4018324" y="2885812"/>
            <a:ext cx="3189769" cy="276796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FC0CF5D-AD27-4A87-B000-C3ABAE7B3248}"/>
              </a:ext>
            </a:extLst>
          </p:cNvPr>
          <p:cNvSpPr/>
          <p:nvPr/>
        </p:nvSpPr>
        <p:spPr>
          <a:xfrm>
            <a:off x="5222046" y="5360566"/>
            <a:ext cx="873953" cy="42230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DCD161-20DF-4F5F-B547-87B6938D97BC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1400961" y="2857696"/>
            <a:ext cx="3821085" cy="271402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599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2.Product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F3ABB-D808-4236-AD46-88B75629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5491" y="702156"/>
            <a:ext cx="8781017" cy="4147568"/>
          </a:xfrm>
        </p:spPr>
        <p:txBody>
          <a:bodyPr>
            <a:normAutofit/>
          </a:bodyPr>
          <a:lstStyle/>
          <a:p>
            <a:r>
              <a:rPr lang="en-US" dirty="0"/>
              <a:t>2.  Any stock product moved using a forklift should be scanned to an in-transit location if the product will not be moved directly to a primary or overstock location.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8B35D6-14A6-4970-94EE-413CC59DF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76" t="11436" r="6055" b="19628"/>
          <a:stretch/>
        </p:blipFill>
        <p:spPr>
          <a:xfrm rot="10800000">
            <a:off x="4636315" y="3275904"/>
            <a:ext cx="2919367" cy="265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70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3.Oper1 operation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016544-80C5-42C8-A808-C3F0A2C22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261" y="3488471"/>
            <a:ext cx="2761827" cy="29459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EE5234-7BF5-42BB-A3EA-3BC62F489C87}"/>
              </a:ext>
            </a:extLst>
          </p:cNvPr>
          <p:cNvSpPr txBox="1"/>
          <p:nvPr/>
        </p:nvSpPr>
        <p:spPr>
          <a:xfrm>
            <a:off x="2555831" y="1852714"/>
            <a:ext cx="7080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Moving one part number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2921D-0BFC-4864-AD5A-F865211A0481}"/>
              </a:ext>
            </a:extLst>
          </p:cNvPr>
          <p:cNvSpPr txBox="1"/>
          <p:nvPr/>
        </p:nvSpPr>
        <p:spPr>
          <a:xfrm>
            <a:off x="283433" y="2601565"/>
            <a:ext cx="313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1.- Main Menu.</a:t>
            </a:r>
          </a:p>
          <a:p>
            <a:pPr algn="ctr"/>
            <a:r>
              <a:rPr lang="en-US" dirty="0"/>
              <a:t>Select option 2 (</a:t>
            </a:r>
            <a:r>
              <a:rPr lang="en-US" dirty="0" err="1"/>
              <a:t>Matl</a:t>
            </a:r>
            <a:r>
              <a:rPr lang="en-US" dirty="0"/>
              <a:t> </a:t>
            </a:r>
            <a:r>
              <a:rPr lang="en-US" dirty="0" err="1"/>
              <a:t>Handlng</a:t>
            </a:r>
            <a:r>
              <a:rPr lang="en-US" dirty="0"/>
              <a:t>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ACC587-1668-4D3E-9992-F7B75119423F}"/>
              </a:ext>
            </a:extLst>
          </p:cNvPr>
          <p:cNvSpPr txBox="1"/>
          <p:nvPr/>
        </p:nvSpPr>
        <p:spPr>
          <a:xfrm>
            <a:off x="4873952" y="2601565"/>
            <a:ext cx="188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2.-.Select option 1 (Move Parts).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E3418-5867-48ED-B9B7-5E2819F59311}"/>
              </a:ext>
            </a:extLst>
          </p:cNvPr>
          <p:cNvSpPr txBox="1"/>
          <p:nvPr/>
        </p:nvSpPr>
        <p:spPr>
          <a:xfrm>
            <a:off x="8413364" y="2601565"/>
            <a:ext cx="313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3.- then again</a:t>
            </a:r>
          </a:p>
          <a:p>
            <a:pPr algn="ctr"/>
            <a:r>
              <a:rPr lang="en-US" dirty="0"/>
              <a:t>Select option 1 (MOVE PARTS)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BF6D55-6E87-4732-9E52-E02F3C527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22" y="3819021"/>
            <a:ext cx="2790186" cy="22549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1E2641-3F3D-4651-9626-F0456F8A6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471" y="3612815"/>
            <a:ext cx="3477268" cy="266737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C6CE89-D028-4756-A2BE-3111482089C6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233088" y="4946502"/>
            <a:ext cx="1188834" cy="14944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FE0C42-36D0-4F72-99EA-D04DD57B4C3E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7212108" y="4946502"/>
            <a:ext cx="1031363" cy="0"/>
          </a:xfrm>
          <a:prstGeom prst="straightConnector1">
            <a:avLst/>
          </a:prstGeom>
          <a:ln w="190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628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64FB45-1510-4025-BB1E-A7746C5E8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79" y="2796028"/>
            <a:ext cx="5591955" cy="3524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1B6E20-5FEF-42C0-A7F1-E3026DF9440A}"/>
              </a:ext>
            </a:extLst>
          </p:cNvPr>
          <p:cNvSpPr txBox="1"/>
          <p:nvPr/>
        </p:nvSpPr>
        <p:spPr>
          <a:xfrm>
            <a:off x="2881553" y="1885027"/>
            <a:ext cx="6752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3.1. Move Part: product movement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8549E-7DD8-4107-9896-92154704BE63}"/>
              </a:ext>
            </a:extLst>
          </p:cNvPr>
          <p:cNvSpPr txBox="1"/>
          <p:nvPr/>
        </p:nvSpPr>
        <p:spPr>
          <a:xfrm>
            <a:off x="6669241" y="3240811"/>
            <a:ext cx="551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Scan or enter the part number on the product.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34A66E-9019-4FA0-9746-BEFD2A9040B6}"/>
              </a:ext>
            </a:extLst>
          </p:cNvPr>
          <p:cNvSpPr txBox="1"/>
          <p:nvPr/>
        </p:nvSpPr>
        <p:spPr>
          <a:xfrm>
            <a:off x="6669242" y="3546071"/>
            <a:ext cx="5591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Scan or enter the part number on the product.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6629EF-AED7-4C39-9D9D-186A0E91979C}"/>
              </a:ext>
            </a:extLst>
          </p:cNvPr>
          <p:cNvSpPr txBox="1"/>
          <p:nvPr/>
        </p:nvSpPr>
        <p:spPr>
          <a:xfrm>
            <a:off x="6669242" y="3880165"/>
            <a:ext cx="48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Quantity in the previous location.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EA0AA3-2488-432C-A5E7-25BCDF5D8932}"/>
              </a:ext>
            </a:extLst>
          </p:cNvPr>
          <p:cNvSpPr txBox="1"/>
          <p:nvPr/>
        </p:nvSpPr>
        <p:spPr>
          <a:xfrm>
            <a:off x="6669241" y="4269110"/>
            <a:ext cx="6444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Scan or enter the new location that the part will be stored.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1C3CE-3744-4DA3-B49F-F0A6B040274D}"/>
              </a:ext>
            </a:extLst>
          </p:cNvPr>
          <p:cNvSpPr txBox="1"/>
          <p:nvPr/>
        </p:nvSpPr>
        <p:spPr>
          <a:xfrm>
            <a:off x="6669241" y="4629220"/>
            <a:ext cx="48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Amount of material to move.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EE433B-FA4F-49C4-8879-9047351019F7}"/>
              </a:ext>
            </a:extLst>
          </p:cNvPr>
          <p:cNvSpPr txBox="1"/>
          <p:nvPr/>
        </p:nvSpPr>
        <p:spPr>
          <a:xfrm>
            <a:off x="6669241" y="5142044"/>
            <a:ext cx="5591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860D"/>
                </a:solidFill>
              </a:rPr>
              <a:t>F7: </a:t>
            </a:r>
            <a:r>
              <a:rPr lang="en-US" dirty="0"/>
              <a:t>look where other locations have the same Part Number.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D1724C-0C34-4A36-89E4-A854B7A55C87}"/>
              </a:ext>
            </a:extLst>
          </p:cNvPr>
          <p:cNvSpPr txBox="1"/>
          <p:nvPr/>
        </p:nvSpPr>
        <p:spPr>
          <a:xfrm>
            <a:off x="6669241" y="5788375"/>
            <a:ext cx="5436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860D"/>
                </a:solidFill>
              </a:rPr>
              <a:t>F8: </a:t>
            </a:r>
            <a:r>
              <a:rPr lang="en-US" dirty="0"/>
              <a:t>look what </a:t>
            </a:r>
            <a:r>
              <a:rPr lang="en-US"/>
              <a:t>other Part </a:t>
            </a:r>
            <a:r>
              <a:rPr lang="en-US" dirty="0"/>
              <a:t>N</a:t>
            </a:r>
            <a:r>
              <a:rPr lang="en-US"/>
              <a:t>umbers </a:t>
            </a:r>
            <a:r>
              <a:rPr lang="en-US" dirty="0"/>
              <a:t>are in the location.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672A7-062C-45D6-B101-586EBDFD760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065548" y="3413018"/>
            <a:ext cx="1603693" cy="1245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B9102-3F48-4149-A7A0-0A491E6316E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464648" y="3730736"/>
            <a:ext cx="3204594" cy="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D8E96F0-82FB-4AC3-8DBA-230975E99C43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741490" y="4064831"/>
            <a:ext cx="2927752" cy="2255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9056A9-4571-43BF-A67B-FF865EE738AC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3461856" y="4438387"/>
            <a:ext cx="3207385" cy="23854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E3A6643-7628-481C-BDF6-4DF3D79A4432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741490" y="4810809"/>
            <a:ext cx="2927751" cy="307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7AC77C24-3A1C-4EFD-9157-6CF2E1F64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3.Oper1 operation</a:t>
            </a:r>
          </a:p>
        </p:txBody>
      </p:sp>
    </p:spTree>
    <p:extLst>
      <p:ext uri="{BB962C8B-B14F-4D97-AF65-F5344CB8AC3E}">
        <p14:creationId xmlns:p14="http://schemas.microsoft.com/office/powerpoint/2010/main" val="558722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7E91-178F-4C29-9ED5-932C47B3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4. Location Maintenance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F3ABB-D808-4236-AD46-88B75629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08276"/>
            <a:ext cx="10811486" cy="4147568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</a:rPr>
              <a:t>4.1. Rotate product whenever possible.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8" name="Picture 4" descr="Twitter 上的 Unicommerce：&quot;Ensure #Quality and #Freshness of the purchased  products in your #Warehouse with Unicommerce inventory stock rotation  management feature #FIFO &amp; make sure First Product Purchased is the First  Product Sold!">
            <a:extLst>
              <a:ext uri="{FF2B5EF4-FFF2-40B4-BE49-F238E27FC236}">
                <a16:creationId xmlns:a16="http://schemas.microsoft.com/office/drawing/2014/main" id="{9D2408FA-BC8C-47C3-A80A-226710CBD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901" y="2868972"/>
            <a:ext cx="5296197" cy="350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29987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0E344AF0D3FF4C962EB5008E79E15B" ma:contentTypeVersion="5" ma:contentTypeDescription="Create a new document." ma:contentTypeScope="" ma:versionID="ce01a46f1574d3c5e4bfcfb1b03fa300">
  <xsd:schema xmlns:xsd="http://www.w3.org/2001/XMLSchema" xmlns:xs="http://www.w3.org/2001/XMLSchema" xmlns:p="http://schemas.microsoft.com/office/2006/metadata/properties" xmlns:ns3="fdb430ab-73c0-4912-8626-d15f7fe1bdb8" xmlns:ns4="17fb94dd-8c41-42d5-a09e-0f286a6c778c" targetNamespace="http://schemas.microsoft.com/office/2006/metadata/properties" ma:root="true" ma:fieldsID="c64d65848fbeeda8189c2e51676bfcea" ns3:_="" ns4:_="">
    <xsd:import namespace="fdb430ab-73c0-4912-8626-d15f7fe1bdb8"/>
    <xsd:import namespace="17fb94dd-8c41-42d5-a09e-0f286a6c77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b430ab-73c0-4912-8626-d15f7fe1bd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fb94dd-8c41-42d5-a09e-0f286a6c778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FC8A1C-A436-42C0-AC33-FAFFFAF219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9C49C9-85EF-4874-AF90-0B454346DE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b430ab-73c0-4912-8626-d15f7fe1bdb8"/>
    <ds:schemaRef ds:uri="17fb94dd-8c41-42d5-a09e-0f286a6c77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F5C8BF1-B0E4-49A1-808F-40F2AD30E743}">
  <ds:schemaRefs>
    <ds:schemaRef ds:uri="http://schemas.openxmlformats.org/package/2006/metadata/core-properties"/>
    <ds:schemaRef ds:uri="http://schemas.microsoft.com/office/2006/documentManagement/types"/>
    <ds:schemaRef ds:uri="fdb430ab-73c0-4912-8626-d15f7fe1bdb8"/>
    <ds:schemaRef ds:uri="http://purl.org/dc/elements/1.1/"/>
    <ds:schemaRef ds:uri="http://schemas.microsoft.com/office/infopath/2007/PartnerControls"/>
    <ds:schemaRef ds:uri="17fb94dd-8c41-42d5-a09e-0f286a6c778c"/>
    <ds:schemaRef ds:uri="http://schemas.microsoft.com/office/2006/metadata/properties"/>
    <ds:schemaRef ds:uri="http://www.w3.org/XML/1998/namespace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0</TotalTime>
  <Words>996</Words>
  <Application>Microsoft Office PowerPoint</Application>
  <PresentationFormat>Widescreen</PresentationFormat>
  <Paragraphs>198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Gill Sans MT</vt:lpstr>
      <vt:lpstr>Wingdings 2</vt:lpstr>
      <vt:lpstr>Dividend</vt:lpstr>
      <vt:lpstr>MateriaL Handling Training</vt:lpstr>
      <vt:lpstr>Scope</vt:lpstr>
      <vt:lpstr>Basic Training needed for this process:</vt:lpstr>
      <vt:lpstr>1.Product Movement</vt:lpstr>
      <vt:lpstr>1.Product Movement</vt:lpstr>
      <vt:lpstr>2.Product Movement</vt:lpstr>
      <vt:lpstr>3.Oper1 operation</vt:lpstr>
      <vt:lpstr>3.Oper1 operation</vt:lpstr>
      <vt:lpstr>4. Location Maintenance </vt:lpstr>
      <vt:lpstr>4. Location Maintenance </vt:lpstr>
      <vt:lpstr>PowerPoint Presentation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1 restock</vt:lpstr>
      <vt:lpstr>2. carry up and store Overstock</vt:lpstr>
      <vt:lpstr>PowerPoint Presentation</vt:lpstr>
      <vt:lpstr>2. carry up and store Overstock</vt:lpstr>
      <vt:lpstr>3. Consolidation</vt:lpstr>
      <vt:lpstr>3. Consolidation</vt:lpstr>
      <vt:lpstr>3. Empty locations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2022-09-01T20:37:21Z</dcterms:created>
  <dcterms:modified xsi:type="dcterms:W3CDTF">2022-10-05T21:48:43Z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0x010100290E344AF0D3FF4C962EB5008E79E15B</vt:lpwstr>
  </property>
</Properties>
</file>